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160000" cy="92075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60295"/>
            <a:ext cx="8636000" cy="1973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17583"/>
            <a:ext cx="7112000" cy="23530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68729"/>
            <a:ext cx="2286000" cy="78562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68729"/>
            <a:ext cx="6688667" cy="78562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916673"/>
            <a:ext cx="8636000" cy="18287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902532"/>
            <a:ext cx="8636000" cy="2014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48419"/>
            <a:ext cx="4487333" cy="60765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48419"/>
            <a:ext cx="4487333" cy="60765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61031"/>
            <a:ext cx="4489098" cy="8589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19971"/>
            <a:ext cx="4489098" cy="53049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061031"/>
            <a:ext cx="4490861" cy="8589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919971"/>
            <a:ext cx="4490861" cy="53049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5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6595"/>
            <a:ext cx="3342570" cy="15601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66597"/>
            <a:ext cx="5679722" cy="7858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926757"/>
            <a:ext cx="3342570" cy="6298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445250"/>
            <a:ext cx="6096000" cy="7608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22707"/>
            <a:ext cx="6096000" cy="5524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206148"/>
            <a:ext cx="6096000" cy="10806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68727"/>
            <a:ext cx="9144000" cy="153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48419"/>
            <a:ext cx="9144000" cy="607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533991"/>
            <a:ext cx="2370667" cy="490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E85A-D505-4A8C-A2EE-1BF69553CD78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533991"/>
            <a:ext cx="3217333" cy="490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533991"/>
            <a:ext cx="2370667" cy="490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13102-ED6F-44B3-8F64-1E4E6A05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18" Type="http://schemas.openxmlformats.org/officeDocument/2006/relationships/slide" Target="slide13.xml"/><Relationship Id="rId3" Type="http://schemas.openxmlformats.org/officeDocument/2006/relationships/slide" Target="slide5.xml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15.xml"/><Relationship Id="rId24" Type="http://schemas.openxmlformats.org/officeDocument/2006/relationships/slide" Target="slide10.xm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slide" Target="slide18.xml"/><Relationship Id="rId22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3035300"/>
            <a:ext cx="279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8700" y="2032000"/>
            <a:ext cx="10083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5900" y="1333500"/>
            <a:ext cx="8458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mtClean="0"/>
          </a:p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71120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u="sng" smtClean="0">
                <a:solidFill>
                  <a:srgbClr val="000000"/>
                </a:solidFill>
                <a:latin typeface="Arial - 48"/>
              </a:rPr>
              <a:t>Matter</a:t>
            </a:r>
            <a:endParaRPr lang="en-US" sz="3600" b="1" u="sng">
              <a:solidFill>
                <a:srgbClr val="000000"/>
              </a:solidFill>
              <a:latin typeface="Arial - 4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2209800"/>
            <a:ext cx="2921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b="1" u="sng" smtClean="0">
                <a:solidFill>
                  <a:srgbClr val="000000"/>
                </a:solidFill>
                <a:latin typeface="Arial - 41"/>
              </a:rPr>
              <a:t>Mixtures</a:t>
            </a:r>
            <a:endParaRPr lang="en-US" sz="3100" b="1" u="sng">
              <a:solidFill>
                <a:srgbClr val="000000"/>
              </a:solidFill>
              <a:latin typeface="Arial - 41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159000"/>
            <a:ext cx="5225796" cy="774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>
            <a:hlinkClick r:id="rId3" action="ppaction://hlinksldjump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2825750"/>
            <a:ext cx="47879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800350"/>
            <a:ext cx="57023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>
            <a:hlinkClick r:id="rId6" action="ppaction://hlinksldjump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867150"/>
            <a:ext cx="31623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hlinkClick r:id="rId8" action="ppaction://hlinksldjump"/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917950"/>
            <a:ext cx="32639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6851650"/>
            <a:ext cx="27559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>
            <a:hlinkClick r:id="rId11" action="ppaction://hlinksldjump"/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6775450"/>
            <a:ext cx="33909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4826000"/>
            <a:ext cx="1841500" cy="50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hlinkClick r:id="rId14" action="ppaction://hlinksldjump"/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6261100"/>
            <a:ext cx="17399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>
            <a:hlinkClick r:id="rId3" action="ppaction://hlinksldjump"/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99100"/>
            <a:ext cx="2324481" cy="500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7397750"/>
            <a:ext cx="2349500" cy="622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Picture 17">
            <a:hlinkClick r:id="rId18" action="ppaction://hlinksldjump"/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6756400"/>
            <a:ext cx="2044700" cy="50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Picture 18">
            <a:hlinkClick r:id="rId20" action="ppaction://hlinksldjump"/>
          </p:cNvPr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7512050"/>
            <a:ext cx="2959100" cy="46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>
            <a:hlinkClick r:id="rId22" action="ppaction://hlinksldjump"/>
          </p:cNvPr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7969250"/>
            <a:ext cx="3975100" cy="46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21" name="Straight Connector 20"/>
          <p:cNvCxnSpPr/>
          <p:nvPr/>
        </p:nvCxnSpPr>
        <p:spPr>
          <a:xfrm>
            <a:off x="5149850" y="1854200"/>
            <a:ext cx="977900" cy="5080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028950" y="1892300"/>
            <a:ext cx="355600" cy="3810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711450" y="5537200"/>
            <a:ext cx="558800" cy="6477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079750" y="5575300"/>
            <a:ext cx="673100" cy="17780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70350" y="5676900"/>
            <a:ext cx="279400" cy="2362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24350" y="5549900"/>
            <a:ext cx="952500" cy="12319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45105" y="1460500"/>
            <a:ext cx="301498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has mass and takes up space</a:t>
            </a:r>
            <a:endParaRPr lang="en-US" sz="11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400" y="4597400"/>
            <a:ext cx="20574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areas of  different  concentration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02000" y="4508500"/>
            <a:ext cx="3403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consistent throughout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029450" y="3949700"/>
            <a:ext cx="488950" cy="27813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04200" y="3975100"/>
            <a:ext cx="387350" cy="2870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606550" y="3314700"/>
            <a:ext cx="495300" cy="6350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92450" y="3289300"/>
            <a:ext cx="698500" cy="6858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8231632" y="7505700"/>
            <a:ext cx="1896873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CO2 and CO</a:t>
            </a:r>
            <a:endParaRPr lang="en-US" sz="1600" baseline="-25000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35" name="TextBox 34">
            <a:hlinkClick r:id="rId24" action="ppaction://hlinksldjump"/>
          </p:cNvPr>
          <p:cNvSpPr txBox="1"/>
          <p:nvPr/>
        </p:nvSpPr>
        <p:spPr>
          <a:xfrm>
            <a:off x="8193405" y="7950200"/>
            <a:ext cx="194818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H2O and H2O2</a:t>
            </a:r>
            <a:endParaRPr lang="en-US" sz="1600" baseline="-25000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51600" y="3251200"/>
            <a:ext cx="204097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FF"/>
                </a:solidFill>
                <a:latin typeface="Arial - 17"/>
              </a:rPr>
              <a:t>misconception alert</a:t>
            </a:r>
            <a:endParaRPr lang="en-US" sz="1300">
              <a:solidFill>
                <a:srgbClr val="0000FF"/>
              </a:solidFill>
              <a:latin typeface="Arial - 1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9300" y="3492500"/>
            <a:ext cx="343997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FF"/>
                </a:solidFill>
                <a:latin typeface="Arial - 21"/>
              </a:rPr>
              <a:t>ratio of components is fixed</a:t>
            </a:r>
            <a:endParaRPr lang="en-US" sz="1600">
              <a:solidFill>
                <a:srgbClr val="0000FF"/>
              </a:solidFill>
              <a:latin typeface="Arial - 21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59800" y="4152900"/>
            <a:ext cx="947836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FF"/>
                </a:solidFill>
                <a:latin typeface="Arial - 16"/>
              </a:rPr>
              <a:t>NaHCO3</a:t>
            </a:r>
            <a:endParaRPr lang="en-US" sz="1200" baseline="-25000">
              <a:solidFill>
                <a:srgbClr val="0000FF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131371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371600"/>
            <a:ext cx="3251200" cy="325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469900"/>
            <a:ext cx="5080000" cy="508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749800"/>
            <a:ext cx="2540000" cy="25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8516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06400"/>
            <a:ext cx="4191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4237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762000"/>
            <a:ext cx="6083935" cy="6262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4939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3302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2636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01700"/>
            <a:ext cx="5384800" cy="4406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3943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-2451100"/>
            <a:ext cx="10160000" cy="11288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4933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78000"/>
            <a:ext cx="31750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673100"/>
            <a:ext cx="51435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2362200" y="4779010"/>
            <a:ext cx="1270001" cy="615951"/>
            <a:chOff x="2362200" y="4779010"/>
            <a:chExt cx="1270001" cy="615951"/>
          </a:xfrm>
        </p:grpSpPr>
        <p:sp>
          <p:nvSpPr>
            <p:cNvPr id="4" name="Freeform 3"/>
            <p:cNvSpPr/>
            <p:nvPr/>
          </p:nvSpPr>
          <p:spPr>
            <a:xfrm>
              <a:off x="2362200" y="4876800"/>
              <a:ext cx="533401" cy="518161"/>
            </a:xfrm>
            <a:custGeom>
              <a:avLst/>
              <a:gdLst/>
              <a:ahLst/>
              <a:cxnLst/>
              <a:rect l="0" t="0" r="0" b="0"/>
              <a:pathLst>
                <a:path w="533401" h="518161">
                  <a:moveTo>
                    <a:pt x="533400" y="63500"/>
                  </a:moveTo>
                  <a:lnTo>
                    <a:pt x="527050" y="43180"/>
                  </a:lnTo>
                  <a:lnTo>
                    <a:pt x="523240" y="36830"/>
                  </a:lnTo>
                  <a:lnTo>
                    <a:pt x="519430" y="33020"/>
                  </a:lnTo>
                  <a:lnTo>
                    <a:pt x="504190" y="24130"/>
                  </a:lnTo>
                  <a:lnTo>
                    <a:pt x="496570" y="20320"/>
                  </a:lnTo>
                  <a:lnTo>
                    <a:pt x="481330" y="16510"/>
                  </a:lnTo>
                  <a:lnTo>
                    <a:pt x="464820" y="12700"/>
                  </a:lnTo>
                  <a:lnTo>
                    <a:pt x="448310" y="6350"/>
                  </a:lnTo>
                  <a:lnTo>
                    <a:pt x="435610" y="3810"/>
                  </a:lnTo>
                  <a:lnTo>
                    <a:pt x="420370" y="2540"/>
                  </a:lnTo>
                  <a:lnTo>
                    <a:pt x="402590" y="2540"/>
                  </a:lnTo>
                  <a:lnTo>
                    <a:pt x="372110" y="1270"/>
                  </a:lnTo>
                  <a:lnTo>
                    <a:pt x="358140" y="0"/>
                  </a:lnTo>
                  <a:lnTo>
                    <a:pt x="340360" y="3810"/>
                  </a:lnTo>
                  <a:lnTo>
                    <a:pt x="320040" y="7620"/>
                  </a:lnTo>
                  <a:lnTo>
                    <a:pt x="240030" y="29210"/>
                  </a:lnTo>
                  <a:lnTo>
                    <a:pt x="224790" y="33020"/>
                  </a:lnTo>
                  <a:lnTo>
                    <a:pt x="212090" y="38100"/>
                  </a:lnTo>
                  <a:lnTo>
                    <a:pt x="200660" y="41910"/>
                  </a:lnTo>
                  <a:lnTo>
                    <a:pt x="190500" y="46990"/>
                  </a:lnTo>
                  <a:lnTo>
                    <a:pt x="180340" y="50800"/>
                  </a:lnTo>
                  <a:lnTo>
                    <a:pt x="171450" y="54610"/>
                  </a:lnTo>
                  <a:lnTo>
                    <a:pt x="157480" y="63500"/>
                  </a:lnTo>
                  <a:lnTo>
                    <a:pt x="144780" y="72390"/>
                  </a:lnTo>
                  <a:lnTo>
                    <a:pt x="129540" y="80010"/>
                  </a:lnTo>
                  <a:lnTo>
                    <a:pt x="119380" y="90170"/>
                  </a:lnTo>
                  <a:lnTo>
                    <a:pt x="106680" y="104140"/>
                  </a:lnTo>
                  <a:lnTo>
                    <a:pt x="91440" y="120650"/>
                  </a:lnTo>
                  <a:lnTo>
                    <a:pt x="80010" y="132080"/>
                  </a:lnTo>
                  <a:lnTo>
                    <a:pt x="68580" y="142240"/>
                  </a:lnTo>
                  <a:lnTo>
                    <a:pt x="58420" y="149860"/>
                  </a:lnTo>
                  <a:lnTo>
                    <a:pt x="48260" y="160020"/>
                  </a:lnTo>
                  <a:lnTo>
                    <a:pt x="39370" y="172720"/>
                  </a:lnTo>
                  <a:lnTo>
                    <a:pt x="30480" y="187960"/>
                  </a:lnTo>
                  <a:lnTo>
                    <a:pt x="24130" y="200660"/>
                  </a:lnTo>
                  <a:lnTo>
                    <a:pt x="20320" y="214630"/>
                  </a:lnTo>
                  <a:lnTo>
                    <a:pt x="17780" y="227330"/>
                  </a:lnTo>
                  <a:lnTo>
                    <a:pt x="15240" y="238760"/>
                  </a:lnTo>
                  <a:lnTo>
                    <a:pt x="11430" y="250190"/>
                  </a:lnTo>
                  <a:lnTo>
                    <a:pt x="7620" y="259080"/>
                  </a:lnTo>
                  <a:lnTo>
                    <a:pt x="5080" y="269240"/>
                  </a:lnTo>
                  <a:lnTo>
                    <a:pt x="3810" y="278130"/>
                  </a:lnTo>
                  <a:lnTo>
                    <a:pt x="2540" y="287020"/>
                  </a:lnTo>
                  <a:lnTo>
                    <a:pt x="1270" y="297180"/>
                  </a:lnTo>
                  <a:lnTo>
                    <a:pt x="1270" y="308610"/>
                  </a:lnTo>
                  <a:lnTo>
                    <a:pt x="0" y="332740"/>
                  </a:lnTo>
                  <a:lnTo>
                    <a:pt x="0" y="363220"/>
                  </a:lnTo>
                  <a:lnTo>
                    <a:pt x="1270" y="377190"/>
                  </a:lnTo>
                  <a:lnTo>
                    <a:pt x="3810" y="391160"/>
                  </a:lnTo>
                  <a:lnTo>
                    <a:pt x="6350" y="405130"/>
                  </a:lnTo>
                  <a:lnTo>
                    <a:pt x="10160" y="415290"/>
                  </a:lnTo>
                  <a:lnTo>
                    <a:pt x="17780" y="430530"/>
                  </a:lnTo>
                  <a:lnTo>
                    <a:pt x="29210" y="445770"/>
                  </a:lnTo>
                  <a:lnTo>
                    <a:pt x="36830" y="453390"/>
                  </a:lnTo>
                  <a:lnTo>
                    <a:pt x="48260" y="462280"/>
                  </a:lnTo>
                  <a:lnTo>
                    <a:pt x="63500" y="469900"/>
                  </a:lnTo>
                  <a:lnTo>
                    <a:pt x="80010" y="478790"/>
                  </a:lnTo>
                  <a:lnTo>
                    <a:pt x="95250" y="485140"/>
                  </a:lnTo>
                  <a:lnTo>
                    <a:pt x="110490" y="491490"/>
                  </a:lnTo>
                  <a:lnTo>
                    <a:pt x="124460" y="496570"/>
                  </a:lnTo>
                  <a:lnTo>
                    <a:pt x="137160" y="501650"/>
                  </a:lnTo>
                  <a:lnTo>
                    <a:pt x="147320" y="506730"/>
                  </a:lnTo>
                  <a:lnTo>
                    <a:pt x="157480" y="511810"/>
                  </a:lnTo>
                  <a:lnTo>
                    <a:pt x="167640" y="514350"/>
                  </a:lnTo>
                  <a:lnTo>
                    <a:pt x="176530" y="516890"/>
                  </a:lnTo>
                  <a:lnTo>
                    <a:pt x="185420" y="518160"/>
                  </a:lnTo>
                  <a:lnTo>
                    <a:pt x="196850" y="516890"/>
                  </a:lnTo>
                  <a:lnTo>
                    <a:pt x="210820" y="515620"/>
                  </a:lnTo>
                  <a:lnTo>
                    <a:pt x="224790" y="513080"/>
                  </a:lnTo>
                  <a:lnTo>
                    <a:pt x="240030" y="511810"/>
                  </a:lnTo>
                  <a:lnTo>
                    <a:pt x="256540" y="510540"/>
                  </a:lnTo>
                  <a:lnTo>
                    <a:pt x="271780" y="509270"/>
                  </a:lnTo>
                  <a:lnTo>
                    <a:pt x="290830" y="508000"/>
                  </a:lnTo>
                  <a:lnTo>
                    <a:pt x="308610" y="505460"/>
                  </a:lnTo>
                  <a:lnTo>
                    <a:pt x="328930" y="501650"/>
                  </a:lnTo>
                  <a:lnTo>
                    <a:pt x="345440" y="499110"/>
                  </a:lnTo>
                  <a:lnTo>
                    <a:pt x="358140" y="497840"/>
                  </a:lnTo>
                  <a:lnTo>
                    <a:pt x="369570" y="496570"/>
                  </a:lnTo>
                  <a:lnTo>
                    <a:pt x="382270" y="495300"/>
                  </a:lnTo>
                  <a:lnTo>
                    <a:pt x="394970" y="492760"/>
                  </a:lnTo>
                  <a:lnTo>
                    <a:pt x="406400" y="488950"/>
                  </a:lnTo>
                  <a:lnTo>
                    <a:pt x="422910" y="486410"/>
                  </a:lnTo>
                  <a:lnTo>
                    <a:pt x="439420" y="485140"/>
                  </a:lnTo>
                  <a:lnTo>
                    <a:pt x="495300" y="48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71800" y="4779010"/>
              <a:ext cx="419101" cy="528321"/>
            </a:xfrm>
            <a:custGeom>
              <a:avLst/>
              <a:gdLst/>
              <a:ahLst/>
              <a:cxnLst/>
              <a:rect l="0" t="0" r="0" b="0"/>
              <a:pathLst>
                <a:path w="419101" h="528321">
                  <a:moveTo>
                    <a:pt x="317500" y="59690"/>
                  </a:moveTo>
                  <a:lnTo>
                    <a:pt x="311150" y="45720"/>
                  </a:lnTo>
                  <a:lnTo>
                    <a:pt x="299720" y="30480"/>
                  </a:lnTo>
                  <a:lnTo>
                    <a:pt x="287020" y="17780"/>
                  </a:lnTo>
                  <a:lnTo>
                    <a:pt x="280670" y="15240"/>
                  </a:lnTo>
                  <a:lnTo>
                    <a:pt x="271780" y="12700"/>
                  </a:lnTo>
                  <a:lnTo>
                    <a:pt x="261620" y="11430"/>
                  </a:lnTo>
                  <a:lnTo>
                    <a:pt x="251460" y="11430"/>
                  </a:lnTo>
                  <a:lnTo>
                    <a:pt x="242570" y="13970"/>
                  </a:lnTo>
                  <a:lnTo>
                    <a:pt x="233680" y="16510"/>
                  </a:lnTo>
                  <a:lnTo>
                    <a:pt x="224790" y="19050"/>
                  </a:lnTo>
                  <a:lnTo>
                    <a:pt x="215900" y="22860"/>
                  </a:lnTo>
                  <a:lnTo>
                    <a:pt x="208280" y="26670"/>
                  </a:lnTo>
                  <a:lnTo>
                    <a:pt x="199390" y="29210"/>
                  </a:lnTo>
                  <a:lnTo>
                    <a:pt x="190500" y="30480"/>
                  </a:lnTo>
                  <a:lnTo>
                    <a:pt x="181610" y="31750"/>
                  </a:lnTo>
                  <a:lnTo>
                    <a:pt x="173990" y="34290"/>
                  </a:lnTo>
                  <a:lnTo>
                    <a:pt x="165100" y="36830"/>
                  </a:lnTo>
                  <a:lnTo>
                    <a:pt x="156210" y="40640"/>
                  </a:lnTo>
                  <a:lnTo>
                    <a:pt x="147320" y="46990"/>
                  </a:lnTo>
                  <a:lnTo>
                    <a:pt x="135890" y="55880"/>
                  </a:lnTo>
                  <a:lnTo>
                    <a:pt x="115570" y="73660"/>
                  </a:lnTo>
                  <a:lnTo>
                    <a:pt x="101600" y="86360"/>
                  </a:lnTo>
                  <a:lnTo>
                    <a:pt x="92710" y="95250"/>
                  </a:lnTo>
                  <a:lnTo>
                    <a:pt x="83820" y="107950"/>
                  </a:lnTo>
                  <a:lnTo>
                    <a:pt x="72390" y="120650"/>
                  </a:lnTo>
                  <a:lnTo>
                    <a:pt x="63500" y="133350"/>
                  </a:lnTo>
                  <a:lnTo>
                    <a:pt x="57150" y="143510"/>
                  </a:lnTo>
                  <a:lnTo>
                    <a:pt x="50800" y="153670"/>
                  </a:lnTo>
                  <a:lnTo>
                    <a:pt x="44450" y="163830"/>
                  </a:lnTo>
                  <a:lnTo>
                    <a:pt x="35560" y="181610"/>
                  </a:lnTo>
                  <a:lnTo>
                    <a:pt x="21590" y="207010"/>
                  </a:lnTo>
                  <a:lnTo>
                    <a:pt x="17780" y="217170"/>
                  </a:lnTo>
                  <a:lnTo>
                    <a:pt x="12700" y="228600"/>
                  </a:lnTo>
                  <a:lnTo>
                    <a:pt x="8890" y="240030"/>
                  </a:lnTo>
                  <a:lnTo>
                    <a:pt x="5080" y="248920"/>
                  </a:lnTo>
                  <a:lnTo>
                    <a:pt x="2540" y="262890"/>
                  </a:lnTo>
                  <a:lnTo>
                    <a:pt x="1270" y="273050"/>
                  </a:lnTo>
                  <a:lnTo>
                    <a:pt x="1270" y="284480"/>
                  </a:lnTo>
                  <a:lnTo>
                    <a:pt x="0" y="313690"/>
                  </a:lnTo>
                  <a:lnTo>
                    <a:pt x="0" y="345440"/>
                  </a:lnTo>
                  <a:lnTo>
                    <a:pt x="1270" y="360680"/>
                  </a:lnTo>
                  <a:lnTo>
                    <a:pt x="3810" y="374650"/>
                  </a:lnTo>
                  <a:lnTo>
                    <a:pt x="6350" y="387350"/>
                  </a:lnTo>
                  <a:lnTo>
                    <a:pt x="11430" y="400050"/>
                  </a:lnTo>
                  <a:lnTo>
                    <a:pt x="17780" y="410210"/>
                  </a:lnTo>
                  <a:lnTo>
                    <a:pt x="24130" y="420370"/>
                  </a:lnTo>
                  <a:lnTo>
                    <a:pt x="35560" y="435610"/>
                  </a:lnTo>
                  <a:lnTo>
                    <a:pt x="45720" y="448310"/>
                  </a:lnTo>
                  <a:lnTo>
                    <a:pt x="54610" y="463550"/>
                  </a:lnTo>
                  <a:lnTo>
                    <a:pt x="63500" y="476250"/>
                  </a:lnTo>
                  <a:lnTo>
                    <a:pt x="67310" y="481330"/>
                  </a:lnTo>
                  <a:lnTo>
                    <a:pt x="80010" y="490220"/>
                  </a:lnTo>
                  <a:lnTo>
                    <a:pt x="96520" y="500380"/>
                  </a:lnTo>
                  <a:lnTo>
                    <a:pt x="118110" y="514350"/>
                  </a:lnTo>
                  <a:lnTo>
                    <a:pt x="129540" y="519430"/>
                  </a:lnTo>
                  <a:lnTo>
                    <a:pt x="140970" y="523240"/>
                  </a:lnTo>
                  <a:lnTo>
                    <a:pt x="153670" y="525780"/>
                  </a:lnTo>
                  <a:lnTo>
                    <a:pt x="167640" y="527050"/>
                  </a:lnTo>
                  <a:lnTo>
                    <a:pt x="181610" y="527050"/>
                  </a:lnTo>
                  <a:lnTo>
                    <a:pt x="198120" y="528320"/>
                  </a:lnTo>
                  <a:lnTo>
                    <a:pt x="213360" y="525780"/>
                  </a:lnTo>
                  <a:lnTo>
                    <a:pt x="229870" y="521970"/>
                  </a:lnTo>
                  <a:lnTo>
                    <a:pt x="246380" y="515620"/>
                  </a:lnTo>
                  <a:lnTo>
                    <a:pt x="262890" y="509270"/>
                  </a:lnTo>
                  <a:lnTo>
                    <a:pt x="279400" y="501650"/>
                  </a:lnTo>
                  <a:lnTo>
                    <a:pt x="297180" y="494030"/>
                  </a:lnTo>
                  <a:lnTo>
                    <a:pt x="308610" y="486410"/>
                  </a:lnTo>
                  <a:lnTo>
                    <a:pt x="318770" y="477520"/>
                  </a:lnTo>
                  <a:lnTo>
                    <a:pt x="345440" y="452120"/>
                  </a:lnTo>
                  <a:lnTo>
                    <a:pt x="354330" y="438150"/>
                  </a:lnTo>
                  <a:lnTo>
                    <a:pt x="363220" y="424180"/>
                  </a:lnTo>
                  <a:lnTo>
                    <a:pt x="372110" y="412750"/>
                  </a:lnTo>
                  <a:lnTo>
                    <a:pt x="381000" y="400050"/>
                  </a:lnTo>
                  <a:lnTo>
                    <a:pt x="389890" y="384810"/>
                  </a:lnTo>
                  <a:lnTo>
                    <a:pt x="397510" y="368300"/>
                  </a:lnTo>
                  <a:lnTo>
                    <a:pt x="406400" y="355600"/>
                  </a:lnTo>
                  <a:lnTo>
                    <a:pt x="410210" y="350520"/>
                  </a:lnTo>
                  <a:lnTo>
                    <a:pt x="414020" y="342900"/>
                  </a:lnTo>
                  <a:lnTo>
                    <a:pt x="416560" y="328930"/>
                  </a:lnTo>
                  <a:lnTo>
                    <a:pt x="417830" y="317500"/>
                  </a:lnTo>
                  <a:lnTo>
                    <a:pt x="417830" y="304800"/>
                  </a:lnTo>
                  <a:lnTo>
                    <a:pt x="419100" y="271780"/>
                  </a:lnTo>
                  <a:lnTo>
                    <a:pt x="419100" y="223520"/>
                  </a:lnTo>
                  <a:lnTo>
                    <a:pt x="417830" y="201930"/>
                  </a:lnTo>
                  <a:lnTo>
                    <a:pt x="415290" y="181610"/>
                  </a:lnTo>
                  <a:lnTo>
                    <a:pt x="412750" y="161290"/>
                  </a:lnTo>
                  <a:lnTo>
                    <a:pt x="408940" y="147320"/>
                  </a:lnTo>
                  <a:lnTo>
                    <a:pt x="405130" y="137160"/>
                  </a:lnTo>
                  <a:lnTo>
                    <a:pt x="401320" y="128270"/>
                  </a:lnTo>
                  <a:lnTo>
                    <a:pt x="393700" y="110490"/>
                  </a:lnTo>
                  <a:lnTo>
                    <a:pt x="388620" y="101600"/>
                  </a:lnTo>
                  <a:lnTo>
                    <a:pt x="384810" y="91440"/>
                  </a:lnTo>
                  <a:lnTo>
                    <a:pt x="381000" y="77470"/>
                  </a:lnTo>
                  <a:lnTo>
                    <a:pt x="377190" y="63500"/>
                  </a:lnTo>
                  <a:lnTo>
                    <a:pt x="370840" y="50800"/>
                  </a:lnTo>
                  <a:lnTo>
                    <a:pt x="364490" y="39370"/>
                  </a:lnTo>
                  <a:lnTo>
                    <a:pt x="356870" y="29210"/>
                  </a:lnTo>
                  <a:lnTo>
                    <a:pt x="349250" y="21590"/>
                  </a:lnTo>
                  <a:lnTo>
                    <a:pt x="341630" y="13970"/>
                  </a:lnTo>
                  <a:lnTo>
                    <a:pt x="334010" y="7620"/>
                  </a:lnTo>
                  <a:lnTo>
                    <a:pt x="323850" y="3810"/>
                  </a:lnTo>
                  <a:lnTo>
                    <a:pt x="313690" y="1270"/>
                  </a:lnTo>
                  <a:lnTo>
                    <a:pt x="302260" y="0"/>
                  </a:lnTo>
                  <a:lnTo>
                    <a:pt x="290830" y="0"/>
                  </a:lnTo>
                  <a:lnTo>
                    <a:pt x="278130" y="1270"/>
                  </a:lnTo>
                  <a:lnTo>
                    <a:pt x="265430" y="3810"/>
                  </a:lnTo>
                  <a:lnTo>
                    <a:pt x="255270" y="7620"/>
                  </a:lnTo>
                  <a:lnTo>
                    <a:pt x="245110" y="10160"/>
                  </a:lnTo>
                  <a:lnTo>
                    <a:pt x="234950" y="13970"/>
                  </a:lnTo>
                  <a:lnTo>
                    <a:pt x="226060" y="17780"/>
                  </a:lnTo>
                  <a:lnTo>
                    <a:pt x="217170" y="21590"/>
                  </a:lnTo>
                  <a:lnTo>
                    <a:pt x="208280" y="26670"/>
                  </a:lnTo>
                  <a:lnTo>
                    <a:pt x="200660" y="29210"/>
                  </a:lnTo>
                  <a:lnTo>
                    <a:pt x="194310" y="30480"/>
                  </a:lnTo>
                  <a:lnTo>
                    <a:pt x="165100" y="46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29000" y="5109210"/>
              <a:ext cx="203201" cy="226061"/>
            </a:xfrm>
            <a:custGeom>
              <a:avLst/>
              <a:gdLst/>
              <a:ahLst/>
              <a:cxnLst/>
              <a:rect l="0" t="0" r="0" b="0"/>
              <a:pathLst>
                <a:path w="203201" h="226061">
                  <a:moveTo>
                    <a:pt x="0" y="34290"/>
                  </a:moveTo>
                  <a:lnTo>
                    <a:pt x="6350" y="27940"/>
                  </a:lnTo>
                  <a:lnTo>
                    <a:pt x="12700" y="22860"/>
                  </a:lnTo>
                  <a:lnTo>
                    <a:pt x="21590" y="16510"/>
                  </a:lnTo>
                  <a:lnTo>
                    <a:pt x="31750" y="10160"/>
                  </a:lnTo>
                  <a:lnTo>
                    <a:pt x="41910" y="5080"/>
                  </a:lnTo>
                  <a:lnTo>
                    <a:pt x="53340" y="2540"/>
                  </a:lnTo>
                  <a:lnTo>
                    <a:pt x="64770" y="0"/>
                  </a:lnTo>
                  <a:lnTo>
                    <a:pt x="74930" y="1270"/>
                  </a:lnTo>
                  <a:lnTo>
                    <a:pt x="82550" y="5080"/>
                  </a:lnTo>
                  <a:lnTo>
                    <a:pt x="88900" y="11430"/>
                  </a:lnTo>
                  <a:lnTo>
                    <a:pt x="92710" y="17780"/>
                  </a:lnTo>
                  <a:lnTo>
                    <a:pt x="95250" y="24130"/>
                  </a:lnTo>
                  <a:lnTo>
                    <a:pt x="97790" y="31750"/>
                  </a:lnTo>
                  <a:lnTo>
                    <a:pt x="97790" y="40640"/>
                  </a:lnTo>
                  <a:lnTo>
                    <a:pt x="96520" y="52070"/>
                  </a:lnTo>
                  <a:lnTo>
                    <a:pt x="93980" y="62230"/>
                  </a:lnTo>
                  <a:lnTo>
                    <a:pt x="90170" y="74930"/>
                  </a:lnTo>
                  <a:lnTo>
                    <a:pt x="87630" y="86360"/>
                  </a:lnTo>
                  <a:lnTo>
                    <a:pt x="83820" y="99060"/>
                  </a:lnTo>
                  <a:lnTo>
                    <a:pt x="80010" y="109220"/>
                  </a:lnTo>
                  <a:lnTo>
                    <a:pt x="76200" y="119380"/>
                  </a:lnTo>
                  <a:lnTo>
                    <a:pt x="71120" y="129540"/>
                  </a:lnTo>
                  <a:lnTo>
                    <a:pt x="68580" y="140970"/>
                  </a:lnTo>
                  <a:lnTo>
                    <a:pt x="67310" y="154940"/>
                  </a:lnTo>
                  <a:lnTo>
                    <a:pt x="66040" y="170180"/>
                  </a:lnTo>
                  <a:lnTo>
                    <a:pt x="66040" y="181610"/>
                  </a:lnTo>
                  <a:lnTo>
                    <a:pt x="68580" y="190500"/>
                  </a:lnTo>
                  <a:lnTo>
                    <a:pt x="71120" y="196850"/>
                  </a:lnTo>
                  <a:lnTo>
                    <a:pt x="73660" y="205740"/>
                  </a:lnTo>
                  <a:lnTo>
                    <a:pt x="77470" y="213360"/>
                  </a:lnTo>
                  <a:lnTo>
                    <a:pt x="81280" y="220980"/>
                  </a:lnTo>
                  <a:lnTo>
                    <a:pt x="86360" y="224790"/>
                  </a:lnTo>
                  <a:lnTo>
                    <a:pt x="92710" y="226060"/>
                  </a:lnTo>
                  <a:lnTo>
                    <a:pt x="100330" y="226060"/>
                  </a:lnTo>
                  <a:lnTo>
                    <a:pt x="110490" y="222250"/>
                  </a:lnTo>
                  <a:lnTo>
                    <a:pt x="123190" y="217170"/>
                  </a:lnTo>
                  <a:lnTo>
                    <a:pt x="137160" y="212090"/>
                  </a:lnTo>
                  <a:lnTo>
                    <a:pt x="151130" y="203200"/>
                  </a:lnTo>
                  <a:lnTo>
                    <a:pt x="163830" y="193040"/>
                  </a:lnTo>
                  <a:lnTo>
                    <a:pt x="203200" y="161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1700" y="5613400"/>
            <a:ext cx="1549401" cy="901701"/>
            <a:chOff x="2171700" y="5613400"/>
            <a:chExt cx="1549401" cy="901701"/>
          </a:xfrm>
        </p:grpSpPr>
        <p:sp>
          <p:nvSpPr>
            <p:cNvPr id="8" name="Freeform 7"/>
            <p:cNvSpPr/>
            <p:nvPr/>
          </p:nvSpPr>
          <p:spPr>
            <a:xfrm>
              <a:off x="2171700" y="5628640"/>
              <a:ext cx="812801" cy="886461"/>
            </a:xfrm>
            <a:custGeom>
              <a:avLst/>
              <a:gdLst/>
              <a:ahLst/>
              <a:cxnLst/>
              <a:rect l="0" t="0" r="0" b="0"/>
              <a:pathLst>
                <a:path w="812801" h="886461">
                  <a:moveTo>
                    <a:pt x="711200" y="73660"/>
                  </a:moveTo>
                  <a:lnTo>
                    <a:pt x="687070" y="49530"/>
                  </a:lnTo>
                  <a:lnTo>
                    <a:pt x="664210" y="33020"/>
                  </a:lnTo>
                  <a:lnTo>
                    <a:pt x="647700" y="27940"/>
                  </a:lnTo>
                  <a:lnTo>
                    <a:pt x="628650" y="22860"/>
                  </a:lnTo>
                  <a:lnTo>
                    <a:pt x="607060" y="16510"/>
                  </a:lnTo>
                  <a:lnTo>
                    <a:pt x="586740" y="12700"/>
                  </a:lnTo>
                  <a:lnTo>
                    <a:pt x="562610" y="10160"/>
                  </a:lnTo>
                  <a:lnTo>
                    <a:pt x="524510" y="3810"/>
                  </a:lnTo>
                  <a:lnTo>
                    <a:pt x="500380" y="1270"/>
                  </a:lnTo>
                  <a:lnTo>
                    <a:pt x="474980" y="0"/>
                  </a:lnTo>
                  <a:lnTo>
                    <a:pt x="447040" y="0"/>
                  </a:lnTo>
                  <a:lnTo>
                    <a:pt x="425450" y="0"/>
                  </a:lnTo>
                  <a:lnTo>
                    <a:pt x="406400" y="2540"/>
                  </a:lnTo>
                  <a:lnTo>
                    <a:pt x="389890" y="5080"/>
                  </a:lnTo>
                  <a:lnTo>
                    <a:pt x="372110" y="6350"/>
                  </a:lnTo>
                  <a:lnTo>
                    <a:pt x="355600" y="7620"/>
                  </a:lnTo>
                  <a:lnTo>
                    <a:pt x="339090" y="8890"/>
                  </a:lnTo>
                  <a:lnTo>
                    <a:pt x="321310" y="10160"/>
                  </a:lnTo>
                  <a:lnTo>
                    <a:pt x="304800" y="12700"/>
                  </a:lnTo>
                  <a:lnTo>
                    <a:pt x="288290" y="16510"/>
                  </a:lnTo>
                  <a:lnTo>
                    <a:pt x="274320" y="21590"/>
                  </a:lnTo>
                  <a:lnTo>
                    <a:pt x="250190" y="34290"/>
                  </a:lnTo>
                  <a:lnTo>
                    <a:pt x="231140" y="45720"/>
                  </a:lnTo>
                  <a:lnTo>
                    <a:pt x="210820" y="58420"/>
                  </a:lnTo>
                  <a:lnTo>
                    <a:pt x="187960" y="78740"/>
                  </a:lnTo>
                  <a:lnTo>
                    <a:pt x="167640" y="93980"/>
                  </a:lnTo>
                  <a:lnTo>
                    <a:pt x="158750" y="99060"/>
                  </a:lnTo>
                  <a:lnTo>
                    <a:pt x="140970" y="118110"/>
                  </a:lnTo>
                  <a:lnTo>
                    <a:pt x="123190" y="137160"/>
                  </a:lnTo>
                  <a:lnTo>
                    <a:pt x="105410" y="149860"/>
                  </a:lnTo>
                  <a:lnTo>
                    <a:pt x="92710" y="168910"/>
                  </a:lnTo>
                  <a:lnTo>
                    <a:pt x="81280" y="189230"/>
                  </a:lnTo>
                  <a:lnTo>
                    <a:pt x="58420" y="217170"/>
                  </a:lnTo>
                  <a:lnTo>
                    <a:pt x="35560" y="243840"/>
                  </a:lnTo>
                  <a:lnTo>
                    <a:pt x="24130" y="266700"/>
                  </a:lnTo>
                  <a:lnTo>
                    <a:pt x="19050" y="280670"/>
                  </a:lnTo>
                  <a:lnTo>
                    <a:pt x="13970" y="298450"/>
                  </a:lnTo>
                  <a:lnTo>
                    <a:pt x="8890" y="316230"/>
                  </a:lnTo>
                  <a:lnTo>
                    <a:pt x="6350" y="331470"/>
                  </a:lnTo>
                  <a:lnTo>
                    <a:pt x="2540" y="355600"/>
                  </a:lnTo>
                  <a:lnTo>
                    <a:pt x="1270" y="383540"/>
                  </a:lnTo>
                  <a:lnTo>
                    <a:pt x="0" y="426720"/>
                  </a:lnTo>
                  <a:lnTo>
                    <a:pt x="1270" y="452120"/>
                  </a:lnTo>
                  <a:lnTo>
                    <a:pt x="6350" y="472440"/>
                  </a:lnTo>
                  <a:lnTo>
                    <a:pt x="20320" y="508000"/>
                  </a:lnTo>
                  <a:lnTo>
                    <a:pt x="26670" y="530860"/>
                  </a:lnTo>
                  <a:lnTo>
                    <a:pt x="38100" y="561340"/>
                  </a:lnTo>
                  <a:lnTo>
                    <a:pt x="45720" y="577850"/>
                  </a:lnTo>
                  <a:lnTo>
                    <a:pt x="53340" y="594360"/>
                  </a:lnTo>
                  <a:lnTo>
                    <a:pt x="60960" y="612140"/>
                  </a:lnTo>
                  <a:lnTo>
                    <a:pt x="69850" y="633730"/>
                  </a:lnTo>
                  <a:lnTo>
                    <a:pt x="77470" y="657860"/>
                  </a:lnTo>
                  <a:lnTo>
                    <a:pt x="86360" y="674370"/>
                  </a:lnTo>
                  <a:lnTo>
                    <a:pt x="109220" y="701040"/>
                  </a:lnTo>
                  <a:lnTo>
                    <a:pt x="130810" y="723900"/>
                  </a:lnTo>
                  <a:lnTo>
                    <a:pt x="172720" y="767080"/>
                  </a:lnTo>
                  <a:lnTo>
                    <a:pt x="193040" y="783590"/>
                  </a:lnTo>
                  <a:lnTo>
                    <a:pt x="208280" y="793750"/>
                  </a:lnTo>
                  <a:lnTo>
                    <a:pt x="232410" y="814070"/>
                  </a:lnTo>
                  <a:lnTo>
                    <a:pt x="242570" y="825500"/>
                  </a:lnTo>
                  <a:lnTo>
                    <a:pt x="264160" y="838200"/>
                  </a:lnTo>
                  <a:lnTo>
                    <a:pt x="278130" y="845820"/>
                  </a:lnTo>
                  <a:lnTo>
                    <a:pt x="290830" y="852170"/>
                  </a:lnTo>
                  <a:lnTo>
                    <a:pt x="303530" y="858520"/>
                  </a:lnTo>
                  <a:lnTo>
                    <a:pt x="317500" y="863600"/>
                  </a:lnTo>
                  <a:lnTo>
                    <a:pt x="331470" y="868680"/>
                  </a:lnTo>
                  <a:lnTo>
                    <a:pt x="346710" y="872490"/>
                  </a:lnTo>
                  <a:lnTo>
                    <a:pt x="361950" y="877570"/>
                  </a:lnTo>
                  <a:lnTo>
                    <a:pt x="381000" y="880110"/>
                  </a:lnTo>
                  <a:lnTo>
                    <a:pt x="402590" y="882650"/>
                  </a:lnTo>
                  <a:lnTo>
                    <a:pt x="444500" y="885190"/>
                  </a:lnTo>
                  <a:lnTo>
                    <a:pt x="476250" y="885190"/>
                  </a:lnTo>
                  <a:lnTo>
                    <a:pt x="519430" y="886460"/>
                  </a:lnTo>
                  <a:lnTo>
                    <a:pt x="535940" y="885190"/>
                  </a:lnTo>
                  <a:lnTo>
                    <a:pt x="556260" y="882650"/>
                  </a:lnTo>
                  <a:lnTo>
                    <a:pt x="579120" y="880110"/>
                  </a:lnTo>
                  <a:lnTo>
                    <a:pt x="595630" y="876300"/>
                  </a:lnTo>
                  <a:lnTo>
                    <a:pt x="610870" y="872490"/>
                  </a:lnTo>
                  <a:lnTo>
                    <a:pt x="633730" y="864870"/>
                  </a:lnTo>
                  <a:lnTo>
                    <a:pt x="654050" y="855980"/>
                  </a:lnTo>
                  <a:lnTo>
                    <a:pt x="666750" y="849630"/>
                  </a:lnTo>
                  <a:lnTo>
                    <a:pt x="728980" y="815340"/>
                  </a:lnTo>
                  <a:lnTo>
                    <a:pt x="739140" y="808990"/>
                  </a:lnTo>
                  <a:lnTo>
                    <a:pt x="759460" y="791210"/>
                  </a:lnTo>
                  <a:lnTo>
                    <a:pt x="782320" y="765810"/>
                  </a:lnTo>
                  <a:lnTo>
                    <a:pt x="812800" y="746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73400" y="5613400"/>
              <a:ext cx="647701" cy="812801"/>
            </a:xfrm>
            <a:custGeom>
              <a:avLst/>
              <a:gdLst/>
              <a:ahLst/>
              <a:cxnLst/>
              <a:rect l="0" t="0" r="0" b="0"/>
              <a:pathLst>
                <a:path w="647701" h="812801">
                  <a:moveTo>
                    <a:pt x="508000" y="25400"/>
                  </a:moveTo>
                  <a:lnTo>
                    <a:pt x="501650" y="19050"/>
                  </a:lnTo>
                  <a:lnTo>
                    <a:pt x="492760" y="15240"/>
                  </a:lnTo>
                  <a:lnTo>
                    <a:pt x="478790" y="11430"/>
                  </a:lnTo>
                  <a:lnTo>
                    <a:pt x="463550" y="7620"/>
                  </a:lnTo>
                  <a:lnTo>
                    <a:pt x="447040" y="5080"/>
                  </a:lnTo>
                  <a:lnTo>
                    <a:pt x="430530" y="3810"/>
                  </a:lnTo>
                  <a:lnTo>
                    <a:pt x="414020" y="2540"/>
                  </a:lnTo>
                  <a:lnTo>
                    <a:pt x="397510" y="2540"/>
                  </a:lnTo>
                  <a:lnTo>
                    <a:pt x="381000" y="5080"/>
                  </a:lnTo>
                  <a:lnTo>
                    <a:pt x="364490" y="7620"/>
                  </a:lnTo>
                  <a:lnTo>
                    <a:pt x="346710" y="10160"/>
                  </a:lnTo>
                  <a:lnTo>
                    <a:pt x="300990" y="20320"/>
                  </a:lnTo>
                  <a:lnTo>
                    <a:pt x="283210" y="22860"/>
                  </a:lnTo>
                  <a:lnTo>
                    <a:pt x="262890" y="27940"/>
                  </a:lnTo>
                  <a:lnTo>
                    <a:pt x="251460" y="31750"/>
                  </a:lnTo>
                  <a:lnTo>
                    <a:pt x="231140" y="43180"/>
                  </a:lnTo>
                  <a:lnTo>
                    <a:pt x="213360" y="55880"/>
                  </a:lnTo>
                  <a:lnTo>
                    <a:pt x="195580" y="66040"/>
                  </a:lnTo>
                  <a:lnTo>
                    <a:pt x="177800" y="78740"/>
                  </a:lnTo>
                  <a:lnTo>
                    <a:pt x="161290" y="93980"/>
                  </a:lnTo>
                  <a:lnTo>
                    <a:pt x="143510" y="110490"/>
                  </a:lnTo>
                  <a:lnTo>
                    <a:pt x="100330" y="153670"/>
                  </a:lnTo>
                  <a:lnTo>
                    <a:pt x="82550" y="175260"/>
                  </a:lnTo>
                  <a:lnTo>
                    <a:pt x="63500" y="199390"/>
                  </a:lnTo>
                  <a:lnTo>
                    <a:pt x="50800" y="214630"/>
                  </a:lnTo>
                  <a:lnTo>
                    <a:pt x="43180" y="226060"/>
                  </a:lnTo>
                  <a:lnTo>
                    <a:pt x="35560" y="241300"/>
                  </a:lnTo>
                  <a:lnTo>
                    <a:pt x="15240" y="284480"/>
                  </a:lnTo>
                  <a:lnTo>
                    <a:pt x="10160" y="295910"/>
                  </a:lnTo>
                  <a:lnTo>
                    <a:pt x="5080" y="318770"/>
                  </a:lnTo>
                  <a:lnTo>
                    <a:pt x="2540" y="331470"/>
                  </a:lnTo>
                  <a:lnTo>
                    <a:pt x="2540" y="345440"/>
                  </a:lnTo>
                  <a:lnTo>
                    <a:pt x="1270" y="359410"/>
                  </a:lnTo>
                  <a:lnTo>
                    <a:pt x="1270" y="375920"/>
                  </a:lnTo>
                  <a:lnTo>
                    <a:pt x="0" y="506730"/>
                  </a:lnTo>
                  <a:lnTo>
                    <a:pt x="1270" y="523240"/>
                  </a:lnTo>
                  <a:lnTo>
                    <a:pt x="6350" y="548640"/>
                  </a:lnTo>
                  <a:lnTo>
                    <a:pt x="13970" y="572770"/>
                  </a:lnTo>
                  <a:lnTo>
                    <a:pt x="17780" y="584200"/>
                  </a:lnTo>
                  <a:lnTo>
                    <a:pt x="25400" y="613410"/>
                  </a:lnTo>
                  <a:lnTo>
                    <a:pt x="30480" y="628650"/>
                  </a:lnTo>
                  <a:lnTo>
                    <a:pt x="38100" y="654050"/>
                  </a:lnTo>
                  <a:lnTo>
                    <a:pt x="48260" y="674370"/>
                  </a:lnTo>
                  <a:lnTo>
                    <a:pt x="62230" y="693420"/>
                  </a:lnTo>
                  <a:lnTo>
                    <a:pt x="78740" y="712470"/>
                  </a:lnTo>
                  <a:lnTo>
                    <a:pt x="95250" y="730250"/>
                  </a:lnTo>
                  <a:lnTo>
                    <a:pt x="127000" y="762000"/>
                  </a:lnTo>
                  <a:lnTo>
                    <a:pt x="146050" y="777240"/>
                  </a:lnTo>
                  <a:lnTo>
                    <a:pt x="165100" y="791210"/>
                  </a:lnTo>
                  <a:lnTo>
                    <a:pt x="177800" y="802640"/>
                  </a:lnTo>
                  <a:lnTo>
                    <a:pt x="187960" y="805180"/>
                  </a:lnTo>
                  <a:lnTo>
                    <a:pt x="200660" y="807720"/>
                  </a:lnTo>
                  <a:lnTo>
                    <a:pt x="213360" y="810260"/>
                  </a:lnTo>
                  <a:lnTo>
                    <a:pt x="228600" y="810260"/>
                  </a:lnTo>
                  <a:lnTo>
                    <a:pt x="243840" y="811530"/>
                  </a:lnTo>
                  <a:lnTo>
                    <a:pt x="275590" y="812800"/>
                  </a:lnTo>
                  <a:lnTo>
                    <a:pt x="302260" y="812800"/>
                  </a:lnTo>
                  <a:lnTo>
                    <a:pt x="316230" y="811530"/>
                  </a:lnTo>
                  <a:lnTo>
                    <a:pt x="328930" y="808990"/>
                  </a:lnTo>
                  <a:lnTo>
                    <a:pt x="342900" y="806450"/>
                  </a:lnTo>
                  <a:lnTo>
                    <a:pt x="354330" y="803910"/>
                  </a:lnTo>
                  <a:lnTo>
                    <a:pt x="364490" y="802640"/>
                  </a:lnTo>
                  <a:lnTo>
                    <a:pt x="374650" y="801370"/>
                  </a:lnTo>
                  <a:lnTo>
                    <a:pt x="388620" y="797560"/>
                  </a:lnTo>
                  <a:lnTo>
                    <a:pt x="403860" y="788670"/>
                  </a:lnTo>
                  <a:lnTo>
                    <a:pt x="429260" y="775970"/>
                  </a:lnTo>
                  <a:lnTo>
                    <a:pt x="443230" y="768350"/>
                  </a:lnTo>
                  <a:lnTo>
                    <a:pt x="455930" y="760730"/>
                  </a:lnTo>
                  <a:lnTo>
                    <a:pt x="469900" y="753110"/>
                  </a:lnTo>
                  <a:lnTo>
                    <a:pt x="481330" y="744220"/>
                  </a:lnTo>
                  <a:lnTo>
                    <a:pt x="491490" y="736600"/>
                  </a:lnTo>
                  <a:lnTo>
                    <a:pt x="510540" y="721360"/>
                  </a:lnTo>
                  <a:lnTo>
                    <a:pt x="528320" y="709930"/>
                  </a:lnTo>
                  <a:lnTo>
                    <a:pt x="534670" y="702310"/>
                  </a:lnTo>
                  <a:lnTo>
                    <a:pt x="538480" y="695960"/>
                  </a:lnTo>
                  <a:lnTo>
                    <a:pt x="541020" y="688340"/>
                  </a:lnTo>
                  <a:lnTo>
                    <a:pt x="554990" y="668020"/>
                  </a:lnTo>
                  <a:lnTo>
                    <a:pt x="572770" y="647700"/>
                  </a:lnTo>
                  <a:lnTo>
                    <a:pt x="585470" y="628650"/>
                  </a:lnTo>
                  <a:lnTo>
                    <a:pt x="595630" y="610870"/>
                  </a:lnTo>
                  <a:lnTo>
                    <a:pt x="605790" y="593090"/>
                  </a:lnTo>
                  <a:lnTo>
                    <a:pt x="619760" y="575310"/>
                  </a:lnTo>
                  <a:lnTo>
                    <a:pt x="626110" y="560070"/>
                  </a:lnTo>
                  <a:lnTo>
                    <a:pt x="632460" y="539750"/>
                  </a:lnTo>
                  <a:lnTo>
                    <a:pt x="637540" y="516890"/>
                  </a:lnTo>
                  <a:lnTo>
                    <a:pt x="641350" y="497840"/>
                  </a:lnTo>
                  <a:lnTo>
                    <a:pt x="642620" y="482600"/>
                  </a:lnTo>
                  <a:lnTo>
                    <a:pt x="645160" y="469900"/>
                  </a:lnTo>
                  <a:lnTo>
                    <a:pt x="645160" y="452120"/>
                  </a:lnTo>
                  <a:lnTo>
                    <a:pt x="646430" y="405130"/>
                  </a:lnTo>
                  <a:lnTo>
                    <a:pt x="647700" y="356870"/>
                  </a:lnTo>
                  <a:lnTo>
                    <a:pt x="643890" y="334010"/>
                  </a:lnTo>
                  <a:lnTo>
                    <a:pt x="638810" y="311150"/>
                  </a:lnTo>
                  <a:lnTo>
                    <a:pt x="637540" y="294640"/>
                  </a:lnTo>
                  <a:lnTo>
                    <a:pt x="636270" y="276860"/>
                  </a:lnTo>
                  <a:lnTo>
                    <a:pt x="635000" y="259080"/>
                  </a:lnTo>
                  <a:lnTo>
                    <a:pt x="632460" y="242570"/>
                  </a:lnTo>
                  <a:lnTo>
                    <a:pt x="628650" y="224790"/>
                  </a:lnTo>
                  <a:lnTo>
                    <a:pt x="623570" y="208280"/>
                  </a:lnTo>
                  <a:lnTo>
                    <a:pt x="617220" y="190500"/>
                  </a:lnTo>
                  <a:lnTo>
                    <a:pt x="610870" y="173990"/>
                  </a:lnTo>
                  <a:lnTo>
                    <a:pt x="604520" y="160020"/>
                  </a:lnTo>
                  <a:lnTo>
                    <a:pt x="594360" y="135890"/>
                  </a:lnTo>
                  <a:lnTo>
                    <a:pt x="580390" y="107950"/>
                  </a:lnTo>
                  <a:lnTo>
                    <a:pt x="567690" y="86360"/>
                  </a:lnTo>
                  <a:lnTo>
                    <a:pt x="552450" y="64770"/>
                  </a:lnTo>
                  <a:lnTo>
                    <a:pt x="537210" y="50800"/>
                  </a:lnTo>
                  <a:lnTo>
                    <a:pt x="518160" y="35560"/>
                  </a:lnTo>
                  <a:lnTo>
                    <a:pt x="504190" y="21590"/>
                  </a:lnTo>
                  <a:lnTo>
                    <a:pt x="496570" y="19050"/>
                  </a:lnTo>
                  <a:lnTo>
                    <a:pt x="477520" y="15240"/>
                  </a:lnTo>
                  <a:lnTo>
                    <a:pt x="458470" y="13970"/>
                  </a:lnTo>
                  <a:lnTo>
                    <a:pt x="419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7493000" y="7429500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25400" y="0"/>
                </a:move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003300"/>
            <a:ext cx="9728200" cy="5232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756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73100"/>
            <a:ext cx="3949446" cy="3949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901700"/>
            <a:ext cx="46736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5892800" y="5130800"/>
            <a:ext cx="1497331" cy="1390651"/>
            <a:chOff x="5892800" y="5130800"/>
            <a:chExt cx="1497331" cy="1390651"/>
          </a:xfrm>
        </p:grpSpPr>
        <p:sp>
          <p:nvSpPr>
            <p:cNvPr id="4" name="Freeform 3"/>
            <p:cNvSpPr/>
            <p:nvPr/>
          </p:nvSpPr>
          <p:spPr>
            <a:xfrm>
              <a:off x="5918200" y="5143500"/>
              <a:ext cx="88901" cy="1231901"/>
            </a:xfrm>
            <a:custGeom>
              <a:avLst/>
              <a:gdLst/>
              <a:ahLst/>
              <a:cxnLst/>
              <a:rect l="0" t="0" r="0" b="0"/>
              <a:pathLst>
                <a:path w="88901" h="1231901">
                  <a:moveTo>
                    <a:pt x="88900" y="0"/>
                  </a:moveTo>
                  <a:lnTo>
                    <a:pt x="82550" y="20320"/>
                  </a:lnTo>
                  <a:lnTo>
                    <a:pt x="78740" y="31750"/>
                  </a:lnTo>
                  <a:lnTo>
                    <a:pt x="71120" y="59690"/>
                  </a:lnTo>
                  <a:lnTo>
                    <a:pt x="68580" y="72390"/>
                  </a:lnTo>
                  <a:lnTo>
                    <a:pt x="67310" y="83820"/>
                  </a:lnTo>
                  <a:lnTo>
                    <a:pt x="66040" y="93980"/>
                  </a:lnTo>
                  <a:lnTo>
                    <a:pt x="60960" y="128270"/>
                  </a:lnTo>
                  <a:lnTo>
                    <a:pt x="57150" y="148590"/>
                  </a:lnTo>
                  <a:lnTo>
                    <a:pt x="53340" y="166370"/>
                  </a:lnTo>
                  <a:lnTo>
                    <a:pt x="49530" y="182880"/>
                  </a:lnTo>
                  <a:lnTo>
                    <a:pt x="45720" y="198120"/>
                  </a:lnTo>
                  <a:lnTo>
                    <a:pt x="43180" y="215900"/>
                  </a:lnTo>
                  <a:lnTo>
                    <a:pt x="41910" y="233680"/>
                  </a:lnTo>
                  <a:lnTo>
                    <a:pt x="39370" y="271780"/>
                  </a:lnTo>
                  <a:lnTo>
                    <a:pt x="39370" y="307340"/>
                  </a:lnTo>
                  <a:lnTo>
                    <a:pt x="38100" y="359410"/>
                  </a:lnTo>
                  <a:lnTo>
                    <a:pt x="35560" y="383540"/>
                  </a:lnTo>
                  <a:lnTo>
                    <a:pt x="30480" y="412750"/>
                  </a:lnTo>
                  <a:lnTo>
                    <a:pt x="24130" y="444500"/>
                  </a:lnTo>
                  <a:lnTo>
                    <a:pt x="20320" y="472440"/>
                  </a:lnTo>
                  <a:lnTo>
                    <a:pt x="17780" y="497840"/>
                  </a:lnTo>
                  <a:lnTo>
                    <a:pt x="16510" y="523240"/>
                  </a:lnTo>
                  <a:lnTo>
                    <a:pt x="15240" y="546100"/>
                  </a:lnTo>
                  <a:lnTo>
                    <a:pt x="13970" y="590550"/>
                  </a:lnTo>
                  <a:lnTo>
                    <a:pt x="11430" y="618490"/>
                  </a:lnTo>
                  <a:lnTo>
                    <a:pt x="3810" y="709930"/>
                  </a:lnTo>
                  <a:lnTo>
                    <a:pt x="2540" y="735330"/>
                  </a:lnTo>
                  <a:lnTo>
                    <a:pt x="1270" y="777240"/>
                  </a:lnTo>
                  <a:lnTo>
                    <a:pt x="0" y="814070"/>
                  </a:lnTo>
                  <a:lnTo>
                    <a:pt x="1270" y="838200"/>
                  </a:lnTo>
                  <a:lnTo>
                    <a:pt x="3810" y="864870"/>
                  </a:lnTo>
                  <a:lnTo>
                    <a:pt x="6350" y="894080"/>
                  </a:lnTo>
                  <a:lnTo>
                    <a:pt x="8890" y="918210"/>
                  </a:lnTo>
                  <a:lnTo>
                    <a:pt x="11430" y="955040"/>
                  </a:lnTo>
                  <a:lnTo>
                    <a:pt x="12700" y="1231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892800" y="5716270"/>
              <a:ext cx="457201" cy="74931"/>
            </a:xfrm>
            <a:custGeom>
              <a:avLst/>
              <a:gdLst/>
              <a:ahLst/>
              <a:cxnLst/>
              <a:rect l="0" t="0" r="0" b="0"/>
              <a:pathLst>
                <a:path w="457201" h="74931">
                  <a:moveTo>
                    <a:pt x="0" y="11430"/>
                  </a:moveTo>
                  <a:lnTo>
                    <a:pt x="13970" y="5080"/>
                  </a:lnTo>
                  <a:lnTo>
                    <a:pt x="22860" y="2540"/>
                  </a:lnTo>
                  <a:lnTo>
                    <a:pt x="35560" y="1270"/>
                  </a:lnTo>
                  <a:lnTo>
                    <a:pt x="48260" y="0"/>
                  </a:lnTo>
                  <a:lnTo>
                    <a:pt x="60960" y="1270"/>
                  </a:lnTo>
                  <a:lnTo>
                    <a:pt x="71120" y="3810"/>
                  </a:lnTo>
                  <a:lnTo>
                    <a:pt x="81280" y="6350"/>
                  </a:lnTo>
                  <a:lnTo>
                    <a:pt x="91440" y="7620"/>
                  </a:lnTo>
                  <a:lnTo>
                    <a:pt x="100330" y="8890"/>
                  </a:lnTo>
                  <a:lnTo>
                    <a:pt x="109220" y="10160"/>
                  </a:lnTo>
                  <a:lnTo>
                    <a:pt x="123190" y="10160"/>
                  </a:lnTo>
                  <a:lnTo>
                    <a:pt x="162560" y="11430"/>
                  </a:lnTo>
                  <a:lnTo>
                    <a:pt x="179070" y="12700"/>
                  </a:lnTo>
                  <a:lnTo>
                    <a:pt x="193040" y="15240"/>
                  </a:lnTo>
                  <a:lnTo>
                    <a:pt x="204470" y="17780"/>
                  </a:lnTo>
                  <a:lnTo>
                    <a:pt x="217170" y="20320"/>
                  </a:lnTo>
                  <a:lnTo>
                    <a:pt x="228600" y="21590"/>
                  </a:lnTo>
                  <a:lnTo>
                    <a:pt x="241300" y="22860"/>
                  </a:lnTo>
                  <a:lnTo>
                    <a:pt x="252730" y="22860"/>
                  </a:lnTo>
                  <a:lnTo>
                    <a:pt x="273050" y="24130"/>
                  </a:lnTo>
                  <a:lnTo>
                    <a:pt x="281940" y="25400"/>
                  </a:lnTo>
                  <a:lnTo>
                    <a:pt x="290830" y="27940"/>
                  </a:lnTo>
                  <a:lnTo>
                    <a:pt x="299720" y="30480"/>
                  </a:lnTo>
                  <a:lnTo>
                    <a:pt x="308610" y="34290"/>
                  </a:lnTo>
                  <a:lnTo>
                    <a:pt x="317500" y="38100"/>
                  </a:lnTo>
                  <a:lnTo>
                    <a:pt x="326390" y="41910"/>
                  </a:lnTo>
                  <a:lnTo>
                    <a:pt x="340360" y="45720"/>
                  </a:lnTo>
                  <a:lnTo>
                    <a:pt x="358140" y="49530"/>
                  </a:lnTo>
                  <a:lnTo>
                    <a:pt x="378460" y="53340"/>
                  </a:lnTo>
                  <a:lnTo>
                    <a:pt x="393700" y="58420"/>
                  </a:lnTo>
                  <a:lnTo>
                    <a:pt x="405130" y="62230"/>
                  </a:lnTo>
                  <a:lnTo>
                    <a:pt x="457200" y="74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375400" y="5130800"/>
              <a:ext cx="12701" cy="1143001"/>
            </a:xfrm>
            <a:custGeom>
              <a:avLst/>
              <a:gdLst/>
              <a:ahLst/>
              <a:cxnLst/>
              <a:rect l="0" t="0" r="0" b="0"/>
              <a:pathLst>
                <a:path w="12701" h="1143001">
                  <a:moveTo>
                    <a:pt x="12700" y="0"/>
                  </a:moveTo>
                  <a:lnTo>
                    <a:pt x="6350" y="13970"/>
                  </a:lnTo>
                  <a:lnTo>
                    <a:pt x="3810" y="22860"/>
                  </a:lnTo>
                  <a:lnTo>
                    <a:pt x="2540" y="35560"/>
                  </a:lnTo>
                  <a:lnTo>
                    <a:pt x="1270" y="48260"/>
                  </a:lnTo>
                  <a:lnTo>
                    <a:pt x="1270" y="64770"/>
                  </a:lnTo>
                  <a:lnTo>
                    <a:pt x="0" y="123190"/>
                  </a:lnTo>
                  <a:lnTo>
                    <a:pt x="0" y="1143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53200" y="6047740"/>
              <a:ext cx="330201" cy="473711"/>
            </a:xfrm>
            <a:custGeom>
              <a:avLst/>
              <a:gdLst/>
              <a:ahLst/>
              <a:cxnLst/>
              <a:rect l="0" t="0" r="0" b="0"/>
              <a:pathLst>
                <a:path w="330201" h="473711">
                  <a:moveTo>
                    <a:pt x="0" y="22860"/>
                  </a:moveTo>
                  <a:lnTo>
                    <a:pt x="0" y="16510"/>
                  </a:lnTo>
                  <a:lnTo>
                    <a:pt x="3810" y="12700"/>
                  </a:lnTo>
                  <a:lnTo>
                    <a:pt x="11430" y="8890"/>
                  </a:lnTo>
                  <a:lnTo>
                    <a:pt x="20320" y="5080"/>
                  </a:lnTo>
                  <a:lnTo>
                    <a:pt x="29210" y="2540"/>
                  </a:lnTo>
                  <a:lnTo>
                    <a:pt x="38100" y="1270"/>
                  </a:lnTo>
                  <a:lnTo>
                    <a:pt x="45720" y="0"/>
                  </a:lnTo>
                  <a:lnTo>
                    <a:pt x="55880" y="1270"/>
                  </a:lnTo>
                  <a:lnTo>
                    <a:pt x="67310" y="6350"/>
                  </a:lnTo>
                  <a:lnTo>
                    <a:pt x="78740" y="11430"/>
                  </a:lnTo>
                  <a:lnTo>
                    <a:pt x="86360" y="17780"/>
                  </a:lnTo>
                  <a:lnTo>
                    <a:pt x="91440" y="25400"/>
                  </a:lnTo>
                  <a:lnTo>
                    <a:pt x="95250" y="33020"/>
                  </a:lnTo>
                  <a:lnTo>
                    <a:pt x="96520" y="41910"/>
                  </a:lnTo>
                  <a:lnTo>
                    <a:pt x="99060" y="53340"/>
                  </a:lnTo>
                  <a:lnTo>
                    <a:pt x="99060" y="63500"/>
                  </a:lnTo>
                  <a:lnTo>
                    <a:pt x="100330" y="73660"/>
                  </a:lnTo>
                  <a:lnTo>
                    <a:pt x="100330" y="83820"/>
                  </a:lnTo>
                  <a:lnTo>
                    <a:pt x="101600" y="104140"/>
                  </a:lnTo>
                  <a:lnTo>
                    <a:pt x="101600" y="127000"/>
                  </a:lnTo>
                  <a:lnTo>
                    <a:pt x="100330" y="137160"/>
                  </a:lnTo>
                  <a:lnTo>
                    <a:pt x="97790" y="147320"/>
                  </a:lnTo>
                  <a:lnTo>
                    <a:pt x="95250" y="156210"/>
                  </a:lnTo>
                  <a:lnTo>
                    <a:pt x="91440" y="170180"/>
                  </a:lnTo>
                  <a:lnTo>
                    <a:pt x="83820" y="203200"/>
                  </a:lnTo>
                  <a:lnTo>
                    <a:pt x="80010" y="219710"/>
                  </a:lnTo>
                  <a:lnTo>
                    <a:pt x="76200" y="234950"/>
                  </a:lnTo>
                  <a:lnTo>
                    <a:pt x="71120" y="248920"/>
                  </a:lnTo>
                  <a:lnTo>
                    <a:pt x="59690" y="298450"/>
                  </a:lnTo>
                  <a:lnTo>
                    <a:pt x="52070" y="328930"/>
                  </a:lnTo>
                  <a:lnTo>
                    <a:pt x="48260" y="358140"/>
                  </a:lnTo>
                  <a:lnTo>
                    <a:pt x="44450" y="386080"/>
                  </a:lnTo>
                  <a:lnTo>
                    <a:pt x="41910" y="412750"/>
                  </a:lnTo>
                  <a:lnTo>
                    <a:pt x="41910" y="433070"/>
                  </a:lnTo>
                  <a:lnTo>
                    <a:pt x="43180" y="447040"/>
                  </a:lnTo>
                  <a:lnTo>
                    <a:pt x="45720" y="458470"/>
                  </a:lnTo>
                  <a:lnTo>
                    <a:pt x="50800" y="464820"/>
                  </a:lnTo>
                  <a:lnTo>
                    <a:pt x="55880" y="469900"/>
                  </a:lnTo>
                  <a:lnTo>
                    <a:pt x="63500" y="473710"/>
                  </a:lnTo>
                  <a:lnTo>
                    <a:pt x="71120" y="473710"/>
                  </a:lnTo>
                  <a:lnTo>
                    <a:pt x="81280" y="473710"/>
                  </a:lnTo>
                  <a:lnTo>
                    <a:pt x="92710" y="471170"/>
                  </a:lnTo>
                  <a:lnTo>
                    <a:pt x="102870" y="468630"/>
                  </a:lnTo>
                  <a:lnTo>
                    <a:pt x="111760" y="464820"/>
                  </a:lnTo>
                  <a:lnTo>
                    <a:pt x="121920" y="462280"/>
                  </a:lnTo>
                  <a:lnTo>
                    <a:pt x="181610" y="436880"/>
                  </a:lnTo>
                  <a:lnTo>
                    <a:pt x="214630" y="421640"/>
                  </a:lnTo>
                  <a:lnTo>
                    <a:pt x="228600" y="415290"/>
                  </a:lnTo>
                  <a:lnTo>
                    <a:pt x="242570" y="411480"/>
                  </a:lnTo>
                  <a:lnTo>
                    <a:pt x="257810" y="408940"/>
                  </a:lnTo>
                  <a:lnTo>
                    <a:pt x="330200" y="4038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934200" y="5359400"/>
              <a:ext cx="455931" cy="876301"/>
            </a:xfrm>
            <a:custGeom>
              <a:avLst/>
              <a:gdLst/>
              <a:ahLst/>
              <a:cxnLst/>
              <a:rect l="0" t="0" r="0" b="0"/>
              <a:pathLst>
                <a:path w="455931" h="876301">
                  <a:moveTo>
                    <a:pt x="241300" y="101600"/>
                  </a:moveTo>
                  <a:lnTo>
                    <a:pt x="227330" y="87630"/>
                  </a:lnTo>
                  <a:lnTo>
                    <a:pt x="219710" y="83820"/>
                  </a:lnTo>
                  <a:lnTo>
                    <a:pt x="209550" y="81280"/>
                  </a:lnTo>
                  <a:lnTo>
                    <a:pt x="199390" y="80010"/>
                  </a:lnTo>
                  <a:lnTo>
                    <a:pt x="189230" y="80010"/>
                  </a:lnTo>
                  <a:lnTo>
                    <a:pt x="180340" y="81280"/>
                  </a:lnTo>
                  <a:lnTo>
                    <a:pt x="170180" y="83820"/>
                  </a:lnTo>
                  <a:lnTo>
                    <a:pt x="161290" y="87630"/>
                  </a:lnTo>
                  <a:lnTo>
                    <a:pt x="152400" y="90170"/>
                  </a:lnTo>
                  <a:lnTo>
                    <a:pt x="144780" y="93980"/>
                  </a:lnTo>
                  <a:lnTo>
                    <a:pt x="135890" y="99060"/>
                  </a:lnTo>
                  <a:lnTo>
                    <a:pt x="127000" y="105410"/>
                  </a:lnTo>
                  <a:lnTo>
                    <a:pt x="118110" y="113030"/>
                  </a:lnTo>
                  <a:lnTo>
                    <a:pt x="105410" y="124460"/>
                  </a:lnTo>
                  <a:lnTo>
                    <a:pt x="93980" y="137160"/>
                  </a:lnTo>
                  <a:lnTo>
                    <a:pt x="86360" y="146050"/>
                  </a:lnTo>
                  <a:lnTo>
                    <a:pt x="72390" y="166370"/>
                  </a:lnTo>
                  <a:lnTo>
                    <a:pt x="60960" y="185420"/>
                  </a:lnTo>
                  <a:lnTo>
                    <a:pt x="46990" y="210820"/>
                  </a:lnTo>
                  <a:lnTo>
                    <a:pt x="41910" y="228600"/>
                  </a:lnTo>
                  <a:lnTo>
                    <a:pt x="34290" y="251460"/>
                  </a:lnTo>
                  <a:lnTo>
                    <a:pt x="26670" y="276860"/>
                  </a:lnTo>
                  <a:lnTo>
                    <a:pt x="22860" y="299720"/>
                  </a:lnTo>
                  <a:lnTo>
                    <a:pt x="19050" y="317500"/>
                  </a:lnTo>
                  <a:lnTo>
                    <a:pt x="16510" y="335280"/>
                  </a:lnTo>
                  <a:lnTo>
                    <a:pt x="13970" y="350520"/>
                  </a:lnTo>
                  <a:lnTo>
                    <a:pt x="11430" y="364490"/>
                  </a:lnTo>
                  <a:lnTo>
                    <a:pt x="7620" y="378460"/>
                  </a:lnTo>
                  <a:lnTo>
                    <a:pt x="5080" y="396240"/>
                  </a:lnTo>
                  <a:lnTo>
                    <a:pt x="3810" y="416560"/>
                  </a:lnTo>
                  <a:lnTo>
                    <a:pt x="1270" y="458470"/>
                  </a:lnTo>
                  <a:lnTo>
                    <a:pt x="0" y="513080"/>
                  </a:lnTo>
                  <a:lnTo>
                    <a:pt x="0" y="542290"/>
                  </a:lnTo>
                  <a:lnTo>
                    <a:pt x="1270" y="562610"/>
                  </a:lnTo>
                  <a:lnTo>
                    <a:pt x="3810" y="585470"/>
                  </a:lnTo>
                  <a:lnTo>
                    <a:pt x="6350" y="609600"/>
                  </a:lnTo>
                  <a:lnTo>
                    <a:pt x="10160" y="631190"/>
                  </a:lnTo>
                  <a:lnTo>
                    <a:pt x="13970" y="648970"/>
                  </a:lnTo>
                  <a:lnTo>
                    <a:pt x="17780" y="665480"/>
                  </a:lnTo>
                  <a:lnTo>
                    <a:pt x="21590" y="680720"/>
                  </a:lnTo>
                  <a:lnTo>
                    <a:pt x="30480" y="708660"/>
                  </a:lnTo>
                  <a:lnTo>
                    <a:pt x="34290" y="735330"/>
                  </a:lnTo>
                  <a:lnTo>
                    <a:pt x="35560" y="748030"/>
                  </a:lnTo>
                  <a:lnTo>
                    <a:pt x="39370" y="760730"/>
                  </a:lnTo>
                  <a:lnTo>
                    <a:pt x="50800" y="781050"/>
                  </a:lnTo>
                  <a:lnTo>
                    <a:pt x="58420" y="792480"/>
                  </a:lnTo>
                  <a:lnTo>
                    <a:pt x="73660" y="821690"/>
                  </a:lnTo>
                  <a:lnTo>
                    <a:pt x="81280" y="833120"/>
                  </a:lnTo>
                  <a:lnTo>
                    <a:pt x="88900" y="842010"/>
                  </a:lnTo>
                  <a:lnTo>
                    <a:pt x="104140" y="854710"/>
                  </a:lnTo>
                  <a:lnTo>
                    <a:pt x="115570" y="866140"/>
                  </a:lnTo>
                  <a:lnTo>
                    <a:pt x="123190" y="869950"/>
                  </a:lnTo>
                  <a:lnTo>
                    <a:pt x="129540" y="871220"/>
                  </a:lnTo>
                  <a:lnTo>
                    <a:pt x="137160" y="873760"/>
                  </a:lnTo>
                  <a:lnTo>
                    <a:pt x="146050" y="873760"/>
                  </a:lnTo>
                  <a:lnTo>
                    <a:pt x="157480" y="875030"/>
                  </a:lnTo>
                  <a:lnTo>
                    <a:pt x="177800" y="876300"/>
                  </a:lnTo>
                  <a:lnTo>
                    <a:pt x="196850" y="876300"/>
                  </a:lnTo>
                  <a:lnTo>
                    <a:pt x="204470" y="875030"/>
                  </a:lnTo>
                  <a:lnTo>
                    <a:pt x="217170" y="869950"/>
                  </a:lnTo>
                  <a:lnTo>
                    <a:pt x="238760" y="858520"/>
                  </a:lnTo>
                  <a:lnTo>
                    <a:pt x="248920" y="852170"/>
                  </a:lnTo>
                  <a:lnTo>
                    <a:pt x="261620" y="843280"/>
                  </a:lnTo>
                  <a:lnTo>
                    <a:pt x="276860" y="833120"/>
                  </a:lnTo>
                  <a:lnTo>
                    <a:pt x="289560" y="819150"/>
                  </a:lnTo>
                  <a:lnTo>
                    <a:pt x="303530" y="802640"/>
                  </a:lnTo>
                  <a:lnTo>
                    <a:pt x="316230" y="784860"/>
                  </a:lnTo>
                  <a:lnTo>
                    <a:pt x="326390" y="770890"/>
                  </a:lnTo>
                  <a:lnTo>
                    <a:pt x="335280" y="758190"/>
                  </a:lnTo>
                  <a:lnTo>
                    <a:pt x="341630" y="746760"/>
                  </a:lnTo>
                  <a:lnTo>
                    <a:pt x="356870" y="722630"/>
                  </a:lnTo>
                  <a:lnTo>
                    <a:pt x="389890" y="673100"/>
                  </a:lnTo>
                  <a:lnTo>
                    <a:pt x="398780" y="647700"/>
                  </a:lnTo>
                  <a:lnTo>
                    <a:pt x="401320" y="635000"/>
                  </a:lnTo>
                  <a:lnTo>
                    <a:pt x="407670" y="618490"/>
                  </a:lnTo>
                  <a:lnTo>
                    <a:pt x="415290" y="598170"/>
                  </a:lnTo>
                  <a:lnTo>
                    <a:pt x="425450" y="576580"/>
                  </a:lnTo>
                  <a:lnTo>
                    <a:pt x="431800" y="554990"/>
                  </a:lnTo>
                  <a:lnTo>
                    <a:pt x="435610" y="533400"/>
                  </a:lnTo>
                  <a:lnTo>
                    <a:pt x="438150" y="513080"/>
                  </a:lnTo>
                  <a:lnTo>
                    <a:pt x="441960" y="492760"/>
                  </a:lnTo>
                  <a:lnTo>
                    <a:pt x="445770" y="473710"/>
                  </a:lnTo>
                  <a:lnTo>
                    <a:pt x="449580" y="455930"/>
                  </a:lnTo>
                  <a:lnTo>
                    <a:pt x="452120" y="439420"/>
                  </a:lnTo>
                  <a:lnTo>
                    <a:pt x="453390" y="424180"/>
                  </a:lnTo>
                  <a:lnTo>
                    <a:pt x="454660" y="410210"/>
                  </a:lnTo>
                  <a:lnTo>
                    <a:pt x="455930" y="392430"/>
                  </a:lnTo>
                  <a:lnTo>
                    <a:pt x="455930" y="355600"/>
                  </a:lnTo>
                  <a:lnTo>
                    <a:pt x="455930" y="334010"/>
                  </a:lnTo>
                  <a:lnTo>
                    <a:pt x="453390" y="312420"/>
                  </a:lnTo>
                  <a:lnTo>
                    <a:pt x="450850" y="288290"/>
                  </a:lnTo>
                  <a:lnTo>
                    <a:pt x="445770" y="262890"/>
                  </a:lnTo>
                  <a:lnTo>
                    <a:pt x="439420" y="236220"/>
                  </a:lnTo>
                  <a:lnTo>
                    <a:pt x="433070" y="208280"/>
                  </a:lnTo>
                  <a:lnTo>
                    <a:pt x="426720" y="186690"/>
                  </a:lnTo>
                  <a:lnTo>
                    <a:pt x="421640" y="170180"/>
                  </a:lnTo>
                  <a:lnTo>
                    <a:pt x="411480" y="143510"/>
                  </a:lnTo>
                  <a:lnTo>
                    <a:pt x="402590" y="121920"/>
                  </a:lnTo>
                  <a:lnTo>
                    <a:pt x="389890" y="102870"/>
                  </a:lnTo>
                  <a:lnTo>
                    <a:pt x="382270" y="93980"/>
                  </a:lnTo>
                  <a:lnTo>
                    <a:pt x="373380" y="83820"/>
                  </a:lnTo>
                  <a:lnTo>
                    <a:pt x="351790" y="60960"/>
                  </a:lnTo>
                  <a:lnTo>
                    <a:pt x="341630" y="52070"/>
                  </a:lnTo>
                  <a:lnTo>
                    <a:pt x="332740" y="44450"/>
                  </a:lnTo>
                  <a:lnTo>
                    <a:pt x="323850" y="38100"/>
                  </a:lnTo>
                  <a:lnTo>
                    <a:pt x="313690" y="33020"/>
                  </a:lnTo>
                  <a:lnTo>
                    <a:pt x="306070" y="27940"/>
                  </a:lnTo>
                  <a:lnTo>
                    <a:pt x="297180" y="22860"/>
                  </a:lnTo>
                  <a:lnTo>
                    <a:pt x="279400" y="12700"/>
                  </a:lnTo>
                  <a:lnTo>
                    <a:pt x="270510" y="8890"/>
                  </a:lnTo>
                  <a:lnTo>
                    <a:pt x="261620" y="6350"/>
                  </a:lnTo>
                  <a:lnTo>
                    <a:pt x="250190" y="381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52600" y="4991100"/>
            <a:ext cx="1325881" cy="1126491"/>
            <a:chOff x="1752600" y="4991100"/>
            <a:chExt cx="1325881" cy="1126491"/>
          </a:xfrm>
        </p:grpSpPr>
        <p:sp>
          <p:nvSpPr>
            <p:cNvPr id="10" name="Freeform 9"/>
            <p:cNvSpPr/>
            <p:nvPr/>
          </p:nvSpPr>
          <p:spPr>
            <a:xfrm>
              <a:off x="1752600" y="5041900"/>
              <a:ext cx="127001" cy="990601"/>
            </a:xfrm>
            <a:custGeom>
              <a:avLst/>
              <a:gdLst/>
              <a:ahLst/>
              <a:cxnLst/>
              <a:rect l="0" t="0" r="0" b="0"/>
              <a:pathLst>
                <a:path w="127001" h="990601">
                  <a:moveTo>
                    <a:pt x="127000" y="0"/>
                  </a:moveTo>
                  <a:lnTo>
                    <a:pt x="109220" y="35560"/>
                  </a:lnTo>
                  <a:lnTo>
                    <a:pt x="105410" y="49530"/>
                  </a:lnTo>
                  <a:lnTo>
                    <a:pt x="101600" y="66040"/>
                  </a:lnTo>
                  <a:lnTo>
                    <a:pt x="96520" y="86360"/>
                  </a:lnTo>
                  <a:lnTo>
                    <a:pt x="92710" y="102870"/>
                  </a:lnTo>
                  <a:lnTo>
                    <a:pt x="88900" y="116840"/>
                  </a:lnTo>
                  <a:lnTo>
                    <a:pt x="85090" y="128270"/>
                  </a:lnTo>
                  <a:lnTo>
                    <a:pt x="81280" y="140970"/>
                  </a:lnTo>
                  <a:lnTo>
                    <a:pt x="78740" y="165100"/>
                  </a:lnTo>
                  <a:lnTo>
                    <a:pt x="77470" y="190500"/>
                  </a:lnTo>
                  <a:lnTo>
                    <a:pt x="76200" y="218440"/>
                  </a:lnTo>
                  <a:lnTo>
                    <a:pt x="76200" y="353060"/>
                  </a:lnTo>
                  <a:lnTo>
                    <a:pt x="72390" y="383540"/>
                  </a:lnTo>
                  <a:lnTo>
                    <a:pt x="69850" y="400050"/>
                  </a:lnTo>
                  <a:lnTo>
                    <a:pt x="44450" y="563880"/>
                  </a:lnTo>
                  <a:lnTo>
                    <a:pt x="38100" y="614680"/>
                  </a:lnTo>
                  <a:lnTo>
                    <a:pt x="34290" y="654050"/>
                  </a:lnTo>
                  <a:lnTo>
                    <a:pt x="31750" y="685800"/>
                  </a:lnTo>
                  <a:lnTo>
                    <a:pt x="27940" y="711200"/>
                  </a:lnTo>
                  <a:lnTo>
                    <a:pt x="24130" y="732790"/>
                  </a:lnTo>
                  <a:lnTo>
                    <a:pt x="20320" y="750570"/>
                  </a:lnTo>
                  <a:lnTo>
                    <a:pt x="17780" y="772160"/>
                  </a:lnTo>
                  <a:lnTo>
                    <a:pt x="16510" y="797560"/>
                  </a:lnTo>
                  <a:lnTo>
                    <a:pt x="13970" y="845820"/>
                  </a:lnTo>
                  <a:lnTo>
                    <a:pt x="13970" y="881380"/>
                  </a:lnTo>
                  <a:lnTo>
                    <a:pt x="11430" y="896620"/>
                  </a:lnTo>
                  <a:lnTo>
                    <a:pt x="8890" y="910590"/>
                  </a:lnTo>
                  <a:lnTo>
                    <a:pt x="6350" y="924560"/>
                  </a:lnTo>
                  <a:lnTo>
                    <a:pt x="2540" y="947420"/>
                  </a:lnTo>
                  <a:lnTo>
                    <a:pt x="0" y="990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8000" y="5422900"/>
              <a:ext cx="419101" cy="63501"/>
            </a:xfrm>
            <a:custGeom>
              <a:avLst/>
              <a:gdLst/>
              <a:ahLst/>
              <a:cxnLst/>
              <a:rect l="0" t="0" r="0" b="0"/>
              <a:pathLst>
                <a:path w="419101" h="63501">
                  <a:moveTo>
                    <a:pt x="0" y="63500"/>
                  </a:moveTo>
                  <a:lnTo>
                    <a:pt x="20320" y="57150"/>
                  </a:lnTo>
                  <a:lnTo>
                    <a:pt x="29210" y="54610"/>
                  </a:lnTo>
                  <a:lnTo>
                    <a:pt x="38100" y="53340"/>
                  </a:lnTo>
                  <a:lnTo>
                    <a:pt x="45720" y="52070"/>
                  </a:lnTo>
                  <a:lnTo>
                    <a:pt x="54610" y="50800"/>
                  </a:lnTo>
                  <a:lnTo>
                    <a:pt x="63500" y="48260"/>
                  </a:lnTo>
                  <a:lnTo>
                    <a:pt x="72390" y="44450"/>
                  </a:lnTo>
                  <a:lnTo>
                    <a:pt x="83820" y="41910"/>
                  </a:lnTo>
                  <a:lnTo>
                    <a:pt x="96520" y="40640"/>
                  </a:lnTo>
                  <a:lnTo>
                    <a:pt x="110490" y="40640"/>
                  </a:lnTo>
                  <a:lnTo>
                    <a:pt x="125730" y="38100"/>
                  </a:lnTo>
                  <a:lnTo>
                    <a:pt x="142240" y="35560"/>
                  </a:lnTo>
                  <a:lnTo>
                    <a:pt x="157480" y="31750"/>
                  </a:lnTo>
                  <a:lnTo>
                    <a:pt x="191770" y="24130"/>
                  </a:lnTo>
                  <a:lnTo>
                    <a:pt x="208280" y="20320"/>
                  </a:lnTo>
                  <a:lnTo>
                    <a:pt x="223520" y="17780"/>
                  </a:lnTo>
                  <a:lnTo>
                    <a:pt x="237490" y="16510"/>
                  </a:lnTo>
                  <a:lnTo>
                    <a:pt x="251460" y="15240"/>
                  </a:lnTo>
                  <a:lnTo>
                    <a:pt x="265430" y="12700"/>
                  </a:lnTo>
                  <a:lnTo>
                    <a:pt x="278130" y="10160"/>
                  </a:lnTo>
                  <a:lnTo>
                    <a:pt x="290830" y="6350"/>
                  </a:lnTo>
                  <a:lnTo>
                    <a:pt x="306070" y="3810"/>
                  </a:lnTo>
                  <a:lnTo>
                    <a:pt x="321310" y="2540"/>
                  </a:lnTo>
                  <a:lnTo>
                    <a:pt x="419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71700" y="4991100"/>
              <a:ext cx="88901" cy="990601"/>
            </a:xfrm>
            <a:custGeom>
              <a:avLst/>
              <a:gdLst/>
              <a:ahLst/>
              <a:cxnLst/>
              <a:rect l="0" t="0" r="0" b="0"/>
              <a:pathLst>
                <a:path w="88901" h="990601">
                  <a:moveTo>
                    <a:pt x="88900" y="0"/>
                  </a:moveTo>
                  <a:lnTo>
                    <a:pt x="82550" y="6350"/>
                  </a:lnTo>
                  <a:lnTo>
                    <a:pt x="78740" y="12700"/>
                  </a:lnTo>
                  <a:lnTo>
                    <a:pt x="74930" y="21590"/>
                  </a:lnTo>
                  <a:lnTo>
                    <a:pt x="71120" y="31750"/>
                  </a:lnTo>
                  <a:lnTo>
                    <a:pt x="67310" y="43180"/>
                  </a:lnTo>
                  <a:lnTo>
                    <a:pt x="63500" y="57150"/>
                  </a:lnTo>
                  <a:lnTo>
                    <a:pt x="58420" y="72390"/>
                  </a:lnTo>
                  <a:lnTo>
                    <a:pt x="55880" y="86360"/>
                  </a:lnTo>
                  <a:lnTo>
                    <a:pt x="54610" y="100330"/>
                  </a:lnTo>
                  <a:lnTo>
                    <a:pt x="52070" y="125730"/>
                  </a:lnTo>
                  <a:lnTo>
                    <a:pt x="52070" y="152400"/>
                  </a:lnTo>
                  <a:lnTo>
                    <a:pt x="49530" y="163830"/>
                  </a:lnTo>
                  <a:lnTo>
                    <a:pt x="46990" y="173990"/>
                  </a:lnTo>
                  <a:lnTo>
                    <a:pt x="44450" y="184150"/>
                  </a:lnTo>
                  <a:lnTo>
                    <a:pt x="41910" y="201930"/>
                  </a:lnTo>
                  <a:lnTo>
                    <a:pt x="40640" y="224790"/>
                  </a:lnTo>
                  <a:lnTo>
                    <a:pt x="39370" y="251460"/>
                  </a:lnTo>
                  <a:lnTo>
                    <a:pt x="38100" y="274320"/>
                  </a:lnTo>
                  <a:lnTo>
                    <a:pt x="35560" y="295910"/>
                  </a:lnTo>
                  <a:lnTo>
                    <a:pt x="31750" y="316230"/>
                  </a:lnTo>
                  <a:lnTo>
                    <a:pt x="29210" y="351790"/>
                  </a:lnTo>
                  <a:lnTo>
                    <a:pt x="27940" y="452120"/>
                  </a:lnTo>
                  <a:lnTo>
                    <a:pt x="25400" y="553720"/>
                  </a:lnTo>
                  <a:lnTo>
                    <a:pt x="24130" y="585470"/>
                  </a:lnTo>
                  <a:lnTo>
                    <a:pt x="16510" y="683260"/>
                  </a:lnTo>
                  <a:lnTo>
                    <a:pt x="13970" y="730250"/>
                  </a:lnTo>
                  <a:lnTo>
                    <a:pt x="12700" y="755650"/>
                  </a:lnTo>
                  <a:lnTo>
                    <a:pt x="3810" y="838200"/>
                  </a:lnTo>
                  <a:lnTo>
                    <a:pt x="2540" y="857250"/>
                  </a:lnTo>
                  <a:lnTo>
                    <a:pt x="2540" y="871220"/>
                  </a:lnTo>
                  <a:lnTo>
                    <a:pt x="1270" y="890270"/>
                  </a:lnTo>
                  <a:lnTo>
                    <a:pt x="0" y="990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86000" y="5727700"/>
              <a:ext cx="160021" cy="389891"/>
            </a:xfrm>
            <a:custGeom>
              <a:avLst/>
              <a:gdLst/>
              <a:ahLst/>
              <a:cxnLst/>
              <a:rect l="0" t="0" r="0" b="0"/>
              <a:pathLst>
                <a:path w="160021" h="389891">
                  <a:moveTo>
                    <a:pt x="25400" y="25400"/>
                  </a:moveTo>
                  <a:lnTo>
                    <a:pt x="31750" y="11430"/>
                  </a:lnTo>
                  <a:lnTo>
                    <a:pt x="36830" y="7620"/>
                  </a:lnTo>
                  <a:lnTo>
                    <a:pt x="43180" y="5080"/>
                  </a:lnTo>
                  <a:lnTo>
                    <a:pt x="49530" y="3810"/>
                  </a:lnTo>
                  <a:lnTo>
                    <a:pt x="57150" y="2540"/>
                  </a:lnTo>
                  <a:lnTo>
                    <a:pt x="64770" y="1270"/>
                  </a:lnTo>
                  <a:lnTo>
                    <a:pt x="72390" y="1270"/>
                  </a:lnTo>
                  <a:lnTo>
                    <a:pt x="81280" y="1270"/>
                  </a:lnTo>
                  <a:lnTo>
                    <a:pt x="97790" y="0"/>
                  </a:lnTo>
                  <a:lnTo>
                    <a:pt x="123190" y="0"/>
                  </a:lnTo>
                  <a:lnTo>
                    <a:pt x="130810" y="1270"/>
                  </a:lnTo>
                  <a:lnTo>
                    <a:pt x="139700" y="3810"/>
                  </a:lnTo>
                  <a:lnTo>
                    <a:pt x="148590" y="6350"/>
                  </a:lnTo>
                  <a:lnTo>
                    <a:pt x="153670" y="12700"/>
                  </a:lnTo>
                  <a:lnTo>
                    <a:pt x="157480" y="21590"/>
                  </a:lnTo>
                  <a:lnTo>
                    <a:pt x="160020" y="31750"/>
                  </a:lnTo>
                  <a:lnTo>
                    <a:pt x="160020" y="39370"/>
                  </a:lnTo>
                  <a:lnTo>
                    <a:pt x="158750" y="45720"/>
                  </a:lnTo>
                  <a:lnTo>
                    <a:pt x="157480" y="52070"/>
                  </a:lnTo>
                  <a:lnTo>
                    <a:pt x="153670" y="58420"/>
                  </a:lnTo>
                  <a:lnTo>
                    <a:pt x="147320" y="73660"/>
                  </a:lnTo>
                  <a:lnTo>
                    <a:pt x="143510" y="80010"/>
                  </a:lnTo>
                  <a:lnTo>
                    <a:pt x="139700" y="86360"/>
                  </a:lnTo>
                  <a:lnTo>
                    <a:pt x="134620" y="91440"/>
                  </a:lnTo>
                  <a:lnTo>
                    <a:pt x="129540" y="99060"/>
                  </a:lnTo>
                  <a:lnTo>
                    <a:pt x="115570" y="118110"/>
                  </a:lnTo>
                  <a:lnTo>
                    <a:pt x="109220" y="128270"/>
                  </a:lnTo>
                  <a:lnTo>
                    <a:pt x="104140" y="138430"/>
                  </a:lnTo>
                  <a:lnTo>
                    <a:pt x="99060" y="147320"/>
                  </a:lnTo>
                  <a:lnTo>
                    <a:pt x="92710" y="156210"/>
                  </a:lnTo>
                  <a:lnTo>
                    <a:pt x="86360" y="165100"/>
                  </a:lnTo>
                  <a:lnTo>
                    <a:pt x="78740" y="172720"/>
                  </a:lnTo>
                  <a:lnTo>
                    <a:pt x="72390" y="182880"/>
                  </a:lnTo>
                  <a:lnTo>
                    <a:pt x="66040" y="194310"/>
                  </a:lnTo>
                  <a:lnTo>
                    <a:pt x="60960" y="205740"/>
                  </a:lnTo>
                  <a:lnTo>
                    <a:pt x="54610" y="214630"/>
                  </a:lnTo>
                  <a:lnTo>
                    <a:pt x="48260" y="222250"/>
                  </a:lnTo>
                  <a:lnTo>
                    <a:pt x="40640" y="228600"/>
                  </a:lnTo>
                  <a:lnTo>
                    <a:pt x="34290" y="237490"/>
                  </a:lnTo>
                  <a:lnTo>
                    <a:pt x="27940" y="246380"/>
                  </a:lnTo>
                  <a:lnTo>
                    <a:pt x="22860" y="257810"/>
                  </a:lnTo>
                  <a:lnTo>
                    <a:pt x="17780" y="266700"/>
                  </a:lnTo>
                  <a:lnTo>
                    <a:pt x="13970" y="273050"/>
                  </a:lnTo>
                  <a:lnTo>
                    <a:pt x="8890" y="279400"/>
                  </a:lnTo>
                  <a:lnTo>
                    <a:pt x="6350" y="287020"/>
                  </a:lnTo>
                  <a:lnTo>
                    <a:pt x="3810" y="294640"/>
                  </a:lnTo>
                  <a:lnTo>
                    <a:pt x="2540" y="302260"/>
                  </a:lnTo>
                  <a:lnTo>
                    <a:pt x="1270" y="309880"/>
                  </a:lnTo>
                  <a:lnTo>
                    <a:pt x="1270" y="317500"/>
                  </a:lnTo>
                  <a:lnTo>
                    <a:pt x="1270" y="326390"/>
                  </a:lnTo>
                  <a:lnTo>
                    <a:pt x="0" y="346710"/>
                  </a:lnTo>
                  <a:lnTo>
                    <a:pt x="0" y="358140"/>
                  </a:lnTo>
                  <a:lnTo>
                    <a:pt x="2540" y="367030"/>
                  </a:lnTo>
                  <a:lnTo>
                    <a:pt x="7620" y="374650"/>
                  </a:lnTo>
                  <a:lnTo>
                    <a:pt x="13970" y="381000"/>
                  </a:lnTo>
                  <a:lnTo>
                    <a:pt x="21590" y="384810"/>
                  </a:lnTo>
                  <a:lnTo>
                    <a:pt x="31750" y="388620"/>
                  </a:lnTo>
                  <a:lnTo>
                    <a:pt x="41910" y="389890"/>
                  </a:lnTo>
                  <a:lnTo>
                    <a:pt x="53340" y="389890"/>
                  </a:lnTo>
                  <a:lnTo>
                    <a:pt x="64770" y="388620"/>
                  </a:lnTo>
                  <a:lnTo>
                    <a:pt x="77470" y="386080"/>
                  </a:lnTo>
                  <a:lnTo>
                    <a:pt x="90170" y="384810"/>
                  </a:lnTo>
                  <a:lnTo>
                    <a:pt x="101600" y="383540"/>
                  </a:lnTo>
                  <a:lnTo>
                    <a:pt x="13970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55570" y="5069840"/>
              <a:ext cx="391161" cy="631191"/>
            </a:xfrm>
            <a:custGeom>
              <a:avLst/>
              <a:gdLst/>
              <a:ahLst/>
              <a:cxnLst/>
              <a:rect l="0" t="0" r="0" b="0"/>
              <a:pathLst>
                <a:path w="391161" h="631191">
                  <a:moveTo>
                    <a:pt x="303530" y="60960"/>
                  </a:moveTo>
                  <a:lnTo>
                    <a:pt x="293370" y="41910"/>
                  </a:lnTo>
                  <a:lnTo>
                    <a:pt x="281940" y="27940"/>
                  </a:lnTo>
                  <a:lnTo>
                    <a:pt x="273050" y="19050"/>
                  </a:lnTo>
                  <a:lnTo>
                    <a:pt x="266700" y="17780"/>
                  </a:lnTo>
                  <a:lnTo>
                    <a:pt x="257810" y="17780"/>
                  </a:lnTo>
                  <a:lnTo>
                    <a:pt x="247650" y="19050"/>
                  </a:lnTo>
                  <a:lnTo>
                    <a:pt x="240030" y="20320"/>
                  </a:lnTo>
                  <a:lnTo>
                    <a:pt x="232410" y="21590"/>
                  </a:lnTo>
                  <a:lnTo>
                    <a:pt x="226060" y="21590"/>
                  </a:lnTo>
                  <a:lnTo>
                    <a:pt x="219710" y="24130"/>
                  </a:lnTo>
                  <a:lnTo>
                    <a:pt x="212090" y="26670"/>
                  </a:lnTo>
                  <a:lnTo>
                    <a:pt x="204470" y="29210"/>
                  </a:lnTo>
                  <a:lnTo>
                    <a:pt x="195580" y="35560"/>
                  </a:lnTo>
                  <a:lnTo>
                    <a:pt x="185420" y="44450"/>
                  </a:lnTo>
                  <a:lnTo>
                    <a:pt x="173990" y="53340"/>
                  </a:lnTo>
                  <a:lnTo>
                    <a:pt x="163830" y="64770"/>
                  </a:lnTo>
                  <a:lnTo>
                    <a:pt x="153670" y="76200"/>
                  </a:lnTo>
                  <a:lnTo>
                    <a:pt x="144780" y="87630"/>
                  </a:lnTo>
                  <a:lnTo>
                    <a:pt x="135890" y="97790"/>
                  </a:lnTo>
                  <a:lnTo>
                    <a:pt x="127000" y="105410"/>
                  </a:lnTo>
                  <a:lnTo>
                    <a:pt x="118110" y="111760"/>
                  </a:lnTo>
                  <a:lnTo>
                    <a:pt x="107950" y="124460"/>
                  </a:lnTo>
                  <a:lnTo>
                    <a:pt x="96520" y="140970"/>
                  </a:lnTo>
                  <a:lnTo>
                    <a:pt x="76200" y="176530"/>
                  </a:lnTo>
                  <a:lnTo>
                    <a:pt x="53340" y="217170"/>
                  </a:lnTo>
                  <a:lnTo>
                    <a:pt x="33020" y="252730"/>
                  </a:lnTo>
                  <a:lnTo>
                    <a:pt x="25400" y="270510"/>
                  </a:lnTo>
                  <a:lnTo>
                    <a:pt x="21590" y="288290"/>
                  </a:lnTo>
                  <a:lnTo>
                    <a:pt x="6350" y="370840"/>
                  </a:lnTo>
                  <a:lnTo>
                    <a:pt x="3810" y="392430"/>
                  </a:lnTo>
                  <a:lnTo>
                    <a:pt x="2540" y="415290"/>
                  </a:lnTo>
                  <a:lnTo>
                    <a:pt x="1270" y="436880"/>
                  </a:lnTo>
                  <a:lnTo>
                    <a:pt x="0" y="483870"/>
                  </a:lnTo>
                  <a:lnTo>
                    <a:pt x="0" y="508000"/>
                  </a:lnTo>
                  <a:lnTo>
                    <a:pt x="2540" y="529590"/>
                  </a:lnTo>
                  <a:lnTo>
                    <a:pt x="6350" y="549910"/>
                  </a:lnTo>
                  <a:lnTo>
                    <a:pt x="12700" y="568960"/>
                  </a:lnTo>
                  <a:lnTo>
                    <a:pt x="17780" y="582930"/>
                  </a:lnTo>
                  <a:lnTo>
                    <a:pt x="27940" y="601980"/>
                  </a:lnTo>
                  <a:lnTo>
                    <a:pt x="36830" y="615950"/>
                  </a:lnTo>
                  <a:lnTo>
                    <a:pt x="40640" y="621030"/>
                  </a:lnTo>
                  <a:lnTo>
                    <a:pt x="48260" y="624840"/>
                  </a:lnTo>
                  <a:lnTo>
                    <a:pt x="57150" y="627380"/>
                  </a:lnTo>
                  <a:lnTo>
                    <a:pt x="67310" y="628650"/>
                  </a:lnTo>
                  <a:lnTo>
                    <a:pt x="80010" y="629920"/>
                  </a:lnTo>
                  <a:lnTo>
                    <a:pt x="93980" y="631190"/>
                  </a:lnTo>
                  <a:lnTo>
                    <a:pt x="107950" y="631190"/>
                  </a:lnTo>
                  <a:lnTo>
                    <a:pt x="119380" y="629920"/>
                  </a:lnTo>
                  <a:lnTo>
                    <a:pt x="129540" y="628650"/>
                  </a:lnTo>
                  <a:lnTo>
                    <a:pt x="135890" y="624840"/>
                  </a:lnTo>
                  <a:lnTo>
                    <a:pt x="143510" y="622300"/>
                  </a:lnTo>
                  <a:lnTo>
                    <a:pt x="160020" y="614680"/>
                  </a:lnTo>
                  <a:lnTo>
                    <a:pt x="167640" y="609600"/>
                  </a:lnTo>
                  <a:lnTo>
                    <a:pt x="179070" y="595630"/>
                  </a:lnTo>
                  <a:lnTo>
                    <a:pt x="186690" y="589280"/>
                  </a:lnTo>
                  <a:lnTo>
                    <a:pt x="195580" y="584200"/>
                  </a:lnTo>
                  <a:lnTo>
                    <a:pt x="205740" y="579120"/>
                  </a:lnTo>
                  <a:lnTo>
                    <a:pt x="214630" y="572770"/>
                  </a:lnTo>
                  <a:lnTo>
                    <a:pt x="222250" y="566420"/>
                  </a:lnTo>
                  <a:lnTo>
                    <a:pt x="227330" y="558800"/>
                  </a:lnTo>
                  <a:lnTo>
                    <a:pt x="234950" y="551180"/>
                  </a:lnTo>
                  <a:lnTo>
                    <a:pt x="250190" y="534670"/>
                  </a:lnTo>
                  <a:lnTo>
                    <a:pt x="259080" y="521970"/>
                  </a:lnTo>
                  <a:lnTo>
                    <a:pt x="269240" y="506730"/>
                  </a:lnTo>
                  <a:lnTo>
                    <a:pt x="280670" y="488950"/>
                  </a:lnTo>
                  <a:lnTo>
                    <a:pt x="289560" y="473710"/>
                  </a:lnTo>
                  <a:lnTo>
                    <a:pt x="297180" y="458470"/>
                  </a:lnTo>
                  <a:lnTo>
                    <a:pt x="303530" y="444500"/>
                  </a:lnTo>
                  <a:lnTo>
                    <a:pt x="308610" y="430530"/>
                  </a:lnTo>
                  <a:lnTo>
                    <a:pt x="314960" y="417830"/>
                  </a:lnTo>
                  <a:lnTo>
                    <a:pt x="318770" y="405130"/>
                  </a:lnTo>
                  <a:lnTo>
                    <a:pt x="325120" y="391160"/>
                  </a:lnTo>
                  <a:lnTo>
                    <a:pt x="332740" y="378460"/>
                  </a:lnTo>
                  <a:lnTo>
                    <a:pt x="339090" y="365760"/>
                  </a:lnTo>
                  <a:lnTo>
                    <a:pt x="345440" y="353060"/>
                  </a:lnTo>
                  <a:lnTo>
                    <a:pt x="351790" y="340360"/>
                  </a:lnTo>
                  <a:lnTo>
                    <a:pt x="356870" y="327660"/>
                  </a:lnTo>
                  <a:lnTo>
                    <a:pt x="361950" y="312420"/>
                  </a:lnTo>
                  <a:lnTo>
                    <a:pt x="365760" y="294640"/>
                  </a:lnTo>
                  <a:lnTo>
                    <a:pt x="370840" y="275590"/>
                  </a:lnTo>
                  <a:lnTo>
                    <a:pt x="379730" y="236220"/>
                  </a:lnTo>
                  <a:lnTo>
                    <a:pt x="383540" y="215900"/>
                  </a:lnTo>
                  <a:lnTo>
                    <a:pt x="386080" y="199390"/>
                  </a:lnTo>
                  <a:lnTo>
                    <a:pt x="388620" y="185420"/>
                  </a:lnTo>
                  <a:lnTo>
                    <a:pt x="389890" y="173990"/>
                  </a:lnTo>
                  <a:lnTo>
                    <a:pt x="391160" y="161290"/>
                  </a:lnTo>
                  <a:lnTo>
                    <a:pt x="391160" y="149860"/>
                  </a:lnTo>
                  <a:lnTo>
                    <a:pt x="391160" y="137160"/>
                  </a:lnTo>
                  <a:lnTo>
                    <a:pt x="389890" y="124460"/>
                  </a:lnTo>
                  <a:lnTo>
                    <a:pt x="388620" y="111760"/>
                  </a:lnTo>
                  <a:lnTo>
                    <a:pt x="386080" y="99060"/>
                  </a:lnTo>
                  <a:lnTo>
                    <a:pt x="382270" y="87630"/>
                  </a:lnTo>
                  <a:lnTo>
                    <a:pt x="378460" y="77470"/>
                  </a:lnTo>
                  <a:lnTo>
                    <a:pt x="370840" y="58420"/>
                  </a:lnTo>
                  <a:lnTo>
                    <a:pt x="361950" y="40640"/>
                  </a:lnTo>
                  <a:lnTo>
                    <a:pt x="356870" y="33020"/>
                  </a:lnTo>
                  <a:lnTo>
                    <a:pt x="350520" y="26670"/>
                  </a:lnTo>
                  <a:lnTo>
                    <a:pt x="342900" y="21590"/>
                  </a:lnTo>
                  <a:lnTo>
                    <a:pt x="335280" y="16510"/>
                  </a:lnTo>
                  <a:lnTo>
                    <a:pt x="327660" y="11430"/>
                  </a:lnTo>
                  <a:lnTo>
                    <a:pt x="320040" y="6350"/>
                  </a:lnTo>
                  <a:lnTo>
                    <a:pt x="311150" y="3810"/>
                  </a:lnTo>
                  <a:lnTo>
                    <a:pt x="303530" y="1270"/>
                  </a:lnTo>
                  <a:lnTo>
                    <a:pt x="294640" y="0"/>
                  </a:lnTo>
                  <a:lnTo>
                    <a:pt x="284480" y="1270"/>
                  </a:lnTo>
                  <a:lnTo>
                    <a:pt x="274320" y="2540"/>
                  </a:lnTo>
                  <a:lnTo>
                    <a:pt x="262890" y="5080"/>
                  </a:lnTo>
                  <a:lnTo>
                    <a:pt x="254000" y="7620"/>
                  </a:lnTo>
                  <a:lnTo>
                    <a:pt x="246380" y="11430"/>
                  </a:lnTo>
                  <a:lnTo>
                    <a:pt x="196850" y="40640"/>
                  </a:lnTo>
                  <a:lnTo>
                    <a:pt x="185420" y="49530"/>
                  </a:lnTo>
                  <a:lnTo>
                    <a:pt x="175260" y="55880"/>
                  </a:lnTo>
                  <a:lnTo>
                    <a:pt x="138430" y="863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21000" y="5767070"/>
              <a:ext cx="157481" cy="328931"/>
            </a:xfrm>
            <a:custGeom>
              <a:avLst/>
              <a:gdLst/>
              <a:ahLst/>
              <a:cxnLst/>
              <a:rect l="0" t="0" r="0" b="0"/>
              <a:pathLst>
                <a:path w="157481" h="328931">
                  <a:moveTo>
                    <a:pt x="0" y="11430"/>
                  </a:moveTo>
                  <a:lnTo>
                    <a:pt x="13970" y="11430"/>
                  </a:lnTo>
                  <a:lnTo>
                    <a:pt x="20320" y="10160"/>
                  </a:lnTo>
                  <a:lnTo>
                    <a:pt x="27940" y="7620"/>
                  </a:lnTo>
                  <a:lnTo>
                    <a:pt x="35560" y="5080"/>
                  </a:lnTo>
                  <a:lnTo>
                    <a:pt x="52070" y="2540"/>
                  </a:lnTo>
                  <a:lnTo>
                    <a:pt x="73660" y="1270"/>
                  </a:lnTo>
                  <a:lnTo>
                    <a:pt x="100330" y="0"/>
                  </a:lnTo>
                  <a:lnTo>
                    <a:pt x="120650" y="1270"/>
                  </a:lnTo>
                  <a:lnTo>
                    <a:pt x="137160" y="3810"/>
                  </a:lnTo>
                  <a:lnTo>
                    <a:pt x="149860" y="6350"/>
                  </a:lnTo>
                  <a:lnTo>
                    <a:pt x="156210" y="13970"/>
                  </a:lnTo>
                  <a:lnTo>
                    <a:pt x="157480" y="24130"/>
                  </a:lnTo>
                  <a:lnTo>
                    <a:pt x="156210" y="36830"/>
                  </a:lnTo>
                  <a:lnTo>
                    <a:pt x="154940" y="46990"/>
                  </a:lnTo>
                  <a:lnTo>
                    <a:pt x="153670" y="54610"/>
                  </a:lnTo>
                  <a:lnTo>
                    <a:pt x="153670" y="60960"/>
                  </a:lnTo>
                  <a:lnTo>
                    <a:pt x="149860" y="68580"/>
                  </a:lnTo>
                  <a:lnTo>
                    <a:pt x="144780" y="76200"/>
                  </a:lnTo>
                  <a:lnTo>
                    <a:pt x="139700" y="83820"/>
                  </a:lnTo>
                  <a:lnTo>
                    <a:pt x="129540" y="95250"/>
                  </a:lnTo>
                  <a:lnTo>
                    <a:pt x="104140" y="123190"/>
                  </a:lnTo>
                  <a:lnTo>
                    <a:pt x="90170" y="139700"/>
                  </a:lnTo>
                  <a:lnTo>
                    <a:pt x="77470" y="157480"/>
                  </a:lnTo>
                  <a:lnTo>
                    <a:pt x="63500" y="176530"/>
                  </a:lnTo>
                  <a:lnTo>
                    <a:pt x="38100" y="215900"/>
                  </a:lnTo>
                  <a:lnTo>
                    <a:pt x="25400" y="237490"/>
                  </a:lnTo>
                  <a:lnTo>
                    <a:pt x="16510" y="254000"/>
                  </a:lnTo>
                  <a:lnTo>
                    <a:pt x="11430" y="267970"/>
                  </a:lnTo>
                  <a:lnTo>
                    <a:pt x="7620" y="279400"/>
                  </a:lnTo>
                  <a:lnTo>
                    <a:pt x="6350" y="288290"/>
                  </a:lnTo>
                  <a:lnTo>
                    <a:pt x="7620" y="297180"/>
                  </a:lnTo>
                  <a:lnTo>
                    <a:pt x="8890" y="303530"/>
                  </a:lnTo>
                  <a:lnTo>
                    <a:pt x="13970" y="307340"/>
                  </a:lnTo>
                  <a:lnTo>
                    <a:pt x="22860" y="309880"/>
                  </a:lnTo>
                  <a:lnTo>
                    <a:pt x="114300" y="328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980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469900"/>
            <a:ext cx="4857496" cy="4857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768600" y="5740400"/>
            <a:ext cx="4110990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smtClean="0">
                <a:solidFill>
                  <a:srgbClr val="000000"/>
                </a:solidFill>
                <a:latin typeface="Times New Roman - 47"/>
              </a:rPr>
              <a:t>Homogenized</a:t>
            </a:r>
            <a:endParaRPr lang="en-US" sz="3500">
              <a:solidFill>
                <a:srgbClr val="000000"/>
              </a:solidFill>
              <a:latin typeface="Times New Roman - 47"/>
            </a:endParaRPr>
          </a:p>
        </p:txBody>
      </p:sp>
    </p:spTree>
    <p:extLst>
      <p:ext uri="{BB962C8B-B14F-4D97-AF65-F5344CB8AC3E}">
        <p14:creationId xmlns:p14="http://schemas.microsoft.com/office/powerpoint/2010/main" val="132218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09600"/>
            <a:ext cx="7432040" cy="5820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0" name="Group 9"/>
          <p:cNvGrpSpPr/>
          <p:nvPr/>
        </p:nvGrpSpPr>
        <p:grpSpPr>
          <a:xfrm>
            <a:off x="5549900" y="3315970"/>
            <a:ext cx="1606551" cy="1383031"/>
            <a:chOff x="5549900" y="3315970"/>
            <a:chExt cx="1606551" cy="1383031"/>
          </a:xfrm>
        </p:grpSpPr>
        <p:sp>
          <p:nvSpPr>
            <p:cNvPr id="3" name="Freeform 2"/>
            <p:cNvSpPr/>
            <p:nvPr/>
          </p:nvSpPr>
          <p:spPr>
            <a:xfrm>
              <a:off x="5651500" y="4254500"/>
              <a:ext cx="165101" cy="444501"/>
            </a:xfrm>
            <a:custGeom>
              <a:avLst/>
              <a:gdLst/>
              <a:ahLst/>
              <a:cxnLst/>
              <a:rect l="0" t="0" r="0" b="0"/>
              <a:pathLst>
                <a:path w="165101" h="444501">
                  <a:moveTo>
                    <a:pt x="165100" y="444500"/>
                  </a:moveTo>
                  <a:lnTo>
                    <a:pt x="158750" y="417830"/>
                  </a:lnTo>
                  <a:lnTo>
                    <a:pt x="153670" y="403860"/>
                  </a:lnTo>
                  <a:lnTo>
                    <a:pt x="147320" y="388620"/>
                  </a:lnTo>
                  <a:lnTo>
                    <a:pt x="140970" y="373380"/>
                  </a:lnTo>
                  <a:lnTo>
                    <a:pt x="121920" y="326390"/>
                  </a:lnTo>
                  <a:lnTo>
                    <a:pt x="110490" y="298450"/>
                  </a:lnTo>
                  <a:lnTo>
                    <a:pt x="101600" y="273050"/>
                  </a:lnTo>
                  <a:lnTo>
                    <a:pt x="95250" y="251460"/>
                  </a:lnTo>
                  <a:lnTo>
                    <a:pt x="88900" y="231140"/>
                  </a:lnTo>
                  <a:lnTo>
                    <a:pt x="81280" y="212090"/>
                  </a:lnTo>
                  <a:lnTo>
                    <a:pt x="73660" y="193040"/>
                  </a:lnTo>
                  <a:lnTo>
                    <a:pt x="66040" y="175260"/>
                  </a:lnTo>
                  <a:lnTo>
                    <a:pt x="43180" y="11430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549900" y="3940810"/>
              <a:ext cx="520701" cy="377191"/>
            </a:xfrm>
            <a:custGeom>
              <a:avLst/>
              <a:gdLst/>
              <a:ahLst/>
              <a:cxnLst/>
              <a:rect l="0" t="0" r="0" b="0"/>
              <a:pathLst>
                <a:path w="520701" h="377191">
                  <a:moveTo>
                    <a:pt x="0" y="21590"/>
                  </a:moveTo>
                  <a:lnTo>
                    <a:pt x="0" y="7620"/>
                  </a:lnTo>
                  <a:lnTo>
                    <a:pt x="3810" y="3810"/>
                  </a:lnTo>
                  <a:lnTo>
                    <a:pt x="11430" y="1270"/>
                  </a:lnTo>
                  <a:lnTo>
                    <a:pt x="20320" y="0"/>
                  </a:lnTo>
                  <a:lnTo>
                    <a:pt x="27940" y="0"/>
                  </a:lnTo>
                  <a:lnTo>
                    <a:pt x="34290" y="1270"/>
                  </a:lnTo>
                  <a:lnTo>
                    <a:pt x="46990" y="7620"/>
                  </a:lnTo>
                  <a:lnTo>
                    <a:pt x="67310" y="13970"/>
                  </a:lnTo>
                  <a:lnTo>
                    <a:pt x="77470" y="19050"/>
                  </a:lnTo>
                  <a:lnTo>
                    <a:pt x="87630" y="25400"/>
                  </a:lnTo>
                  <a:lnTo>
                    <a:pt x="96520" y="33020"/>
                  </a:lnTo>
                  <a:lnTo>
                    <a:pt x="105410" y="38100"/>
                  </a:lnTo>
                  <a:lnTo>
                    <a:pt x="114300" y="40640"/>
                  </a:lnTo>
                  <a:lnTo>
                    <a:pt x="121920" y="43180"/>
                  </a:lnTo>
                  <a:lnTo>
                    <a:pt x="130810" y="46990"/>
                  </a:lnTo>
                  <a:lnTo>
                    <a:pt x="139700" y="52070"/>
                  </a:lnTo>
                  <a:lnTo>
                    <a:pt x="148590" y="59690"/>
                  </a:lnTo>
                  <a:lnTo>
                    <a:pt x="156210" y="66040"/>
                  </a:lnTo>
                  <a:lnTo>
                    <a:pt x="165100" y="73660"/>
                  </a:lnTo>
                  <a:lnTo>
                    <a:pt x="173990" y="82550"/>
                  </a:lnTo>
                  <a:lnTo>
                    <a:pt x="181610" y="88900"/>
                  </a:lnTo>
                  <a:lnTo>
                    <a:pt x="190500" y="93980"/>
                  </a:lnTo>
                  <a:lnTo>
                    <a:pt x="199390" y="100330"/>
                  </a:lnTo>
                  <a:lnTo>
                    <a:pt x="207010" y="106680"/>
                  </a:lnTo>
                  <a:lnTo>
                    <a:pt x="215900" y="113030"/>
                  </a:lnTo>
                  <a:lnTo>
                    <a:pt x="297180" y="185420"/>
                  </a:lnTo>
                  <a:lnTo>
                    <a:pt x="318770" y="207010"/>
                  </a:lnTo>
                  <a:lnTo>
                    <a:pt x="336550" y="226060"/>
                  </a:lnTo>
                  <a:lnTo>
                    <a:pt x="351790" y="242570"/>
                  </a:lnTo>
                  <a:lnTo>
                    <a:pt x="364490" y="255270"/>
                  </a:lnTo>
                  <a:lnTo>
                    <a:pt x="375920" y="264160"/>
                  </a:lnTo>
                  <a:lnTo>
                    <a:pt x="386080" y="273050"/>
                  </a:lnTo>
                  <a:lnTo>
                    <a:pt x="394970" y="281940"/>
                  </a:lnTo>
                  <a:lnTo>
                    <a:pt x="405130" y="292100"/>
                  </a:lnTo>
                  <a:lnTo>
                    <a:pt x="414020" y="303530"/>
                  </a:lnTo>
                  <a:lnTo>
                    <a:pt x="426720" y="314960"/>
                  </a:lnTo>
                  <a:lnTo>
                    <a:pt x="443230" y="327660"/>
                  </a:lnTo>
                  <a:lnTo>
                    <a:pt x="459740" y="340360"/>
                  </a:lnTo>
                  <a:lnTo>
                    <a:pt x="473710" y="349250"/>
                  </a:lnTo>
                  <a:lnTo>
                    <a:pt x="483870" y="356870"/>
                  </a:lnTo>
                  <a:lnTo>
                    <a:pt x="520700" y="3771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676900" y="4152900"/>
              <a:ext cx="241301" cy="228601"/>
            </a:xfrm>
            <a:custGeom>
              <a:avLst/>
              <a:gdLst/>
              <a:ahLst/>
              <a:cxnLst/>
              <a:rect l="0" t="0" r="0" b="0"/>
              <a:pathLst>
                <a:path w="241301" h="228601">
                  <a:moveTo>
                    <a:pt x="0" y="228600"/>
                  </a:moveTo>
                  <a:lnTo>
                    <a:pt x="6350" y="214630"/>
                  </a:lnTo>
                  <a:lnTo>
                    <a:pt x="8890" y="209550"/>
                  </a:lnTo>
                  <a:lnTo>
                    <a:pt x="10160" y="204470"/>
                  </a:lnTo>
                  <a:lnTo>
                    <a:pt x="11430" y="199390"/>
                  </a:lnTo>
                  <a:lnTo>
                    <a:pt x="12700" y="194310"/>
                  </a:lnTo>
                  <a:lnTo>
                    <a:pt x="15240" y="186690"/>
                  </a:lnTo>
                  <a:lnTo>
                    <a:pt x="19050" y="180340"/>
                  </a:lnTo>
                  <a:lnTo>
                    <a:pt x="26670" y="170180"/>
                  </a:lnTo>
                  <a:lnTo>
                    <a:pt x="38100" y="160020"/>
                  </a:lnTo>
                  <a:lnTo>
                    <a:pt x="50800" y="149860"/>
                  </a:lnTo>
                  <a:lnTo>
                    <a:pt x="62230" y="140970"/>
                  </a:lnTo>
                  <a:lnTo>
                    <a:pt x="72390" y="133350"/>
                  </a:lnTo>
                  <a:lnTo>
                    <a:pt x="82550" y="127000"/>
                  </a:lnTo>
                  <a:lnTo>
                    <a:pt x="91440" y="119380"/>
                  </a:lnTo>
                  <a:lnTo>
                    <a:pt x="100330" y="111760"/>
                  </a:lnTo>
                  <a:lnTo>
                    <a:pt x="109220" y="104140"/>
                  </a:lnTo>
                  <a:lnTo>
                    <a:pt x="162560" y="59690"/>
                  </a:lnTo>
                  <a:lnTo>
                    <a:pt x="180340" y="45720"/>
                  </a:lnTo>
                  <a:lnTo>
                    <a:pt x="196850" y="33020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892800" y="3759200"/>
              <a:ext cx="317501" cy="419101"/>
            </a:xfrm>
            <a:custGeom>
              <a:avLst/>
              <a:gdLst/>
              <a:ahLst/>
              <a:cxnLst/>
              <a:rect l="0" t="0" r="0" b="0"/>
              <a:pathLst>
                <a:path w="317501" h="419101">
                  <a:moveTo>
                    <a:pt x="0" y="0"/>
                  </a:moveTo>
                  <a:lnTo>
                    <a:pt x="36830" y="73660"/>
                  </a:lnTo>
                  <a:lnTo>
                    <a:pt x="44450" y="86360"/>
                  </a:lnTo>
                  <a:lnTo>
                    <a:pt x="52070" y="100330"/>
                  </a:lnTo>
                  <a:lnTo>
                    <a:pt x="59690" y="113030"/>
                  </a:lnTo>
                  <a:lnTo>
                    <a:pt x="68580" y="128270"/>
                  </a:lnTo>
                  <a:lnTo>
                    <a:pt x="85090" y="158750"/>
                  </a:lnTo>
                  <a:lnTo>
                    <a:pt x="92710" y="173990"/>
                  </a:lnTo>
                  <a:lnTo>
                    <a:pt x="101600" y="187960"/>
                  </a:lnTo>
                  <a:lnTo>
                    <a:pt x="110490" y="201930"/>
                  </a:lnTo>
                  <a:lnTo>
                    <a:pt x="119380" y="215900"/>
                  </a:lnTo>
                  <a:lnTo>
                    <a:pt x="142240" y="247650"/>
                  </a:lnTo>
                  <a:lnTo>
                    <a:pt x="179070" y="297180"/>
                  </a:lnTo>
                  <a:lnTo>
                    <a:pt x="190500" y="312420"/>
                  </a:lnTo>
                  <a:lnTo>
                    <a:pt x="203200" y="326390"/>
                  </a:lnTo>
                  <a:lnTo>
                    <a:pt x="227330" y="353060"/>
                  </a:lnTo>
                  <a:lnTo>
                    <a:pt x="247650" y="373380"/>
                  </a:lnTo>
                  <a:lnTo>
                    <a:pt x="256540" y="382270"/>
                  </a:lnTo>
                  <a:lnTo>
                    <a:pt x="265430" y="388620"/>
                  </a:lnTo>
                  <a:lnTo>
                    <a:pt x="274320" y="394970"/>
                  </a:lnTo>
                  <a:lnTo>
                    <a:pt x="281940" y="400050"/>
                  </a:lnTo>
                  <a:lnTo>
                    <a:pt x="288290" y="405130"/>
                  </a:lnTo>
                  <a:lnTo>
                    <a:pt x="317500" y="419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070600" y="3632200"/>
              <a:ext cx="317501" cy="381001"/>
            </a:xfrm>
            <a:custGeom>
              <a:avLst/>
              <a:gdLst/>
              <a:ahLst/>
              <a:cxnLst/>
              <a:rect l="0" t="0" r="0" b="0"/>
              <a:pathLst>
                <a:path w="317501" h="381001">
                  <a:moveTo>
                    <a:pt x="0" y="0"/>
                  </a:moveTo>
                  <a:lnTo>
                    <a:pt x="92710" y="185420"/>
                  </a:lnTo>
                  <a:lnTo>
                    <a:pt x="105410" y="205740"/>
                  </a:lnTo>
                  <a:lnTo>
                    <a:pt x="119380" y="224790"/>
                  </a:lnTo>
                  <a:lnTo>
                    <a:pt x="134620" y="242570"/>
                  </a:lnTo>
                  <a:lnTo>
                    <a:pt x="147320" y="259080"/>
                  </a:lnTo>
                  <a:lnTo>
                    <a:pt x="158750" y="274320"/>
                  </a:lnTo>
                  <a:lnTo>
                    <a:pt x="170180" y="288290"/>
                  </a:lnTo>
                  <a:lnTo>
                    <a:pt x="180340" y="302260"/>
                  </a:lnTo>
                  <a:lnTo>
                    <a:pt x="193040" y="316230"/>
                  </a:lnTo>
                  <a:lnTo>
                    <a:pt x="204470" y="328930"/>
                  </a:lnTo>
                  <a:lnTo>
                    <a:pt x="215900" y="337820"/>
                  </a:lnTo>
                  <a:lnTo>
                    <a:pt x="226060" y="344170"/>
                  </a:lnTo>
                  <a:lnTo>
                    <a:pt x="234950" y="347980"/>
                  </a:lnTo>
                  <a:lnTo>
                    <a:pt x="245110" y="351790"/>
                  </a:lnTo>
                  <a:lnTo>
                    <a:pt x="267970" y="359410"/>
                  </a:lnTo>
                  <a:lnTo>
                    <a:pt x="278130" y="364490"/>
                  </a:lnTo>
                  <a:lnTo>
                    <a:pt x="285750" y="368300"/>
                  </a:lnTo>
                  <a:lnTo>
                    <a:pt x="31750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433820" y="3562350"/>
              <a:ext cx="238761" cy="278131"/>
            </a:xfrm>
            <a:custGeom>
              <a:avLst/>
              <a:gdLst/>
              <a:ahLst/>
              <a:cxnLst/>
              <a:rect l="0" t="0" r="0" b="0"/>
              <a:pathLst>
                <a:path w="238761" h="278131">
                  <a:moveTo>
                    <a:pt x="30480" y="69850"/>
                  </a:moveTo>
                  <a:lnTo>
                    <a:pt x="16510" y="83820"/>
                  </a:lnTo>
                  <a:lnTo>
                    <a:pt x="11430" y="93980"/>
                  </a:lnTo>
                  <a:lnTo>
                    <a:pt x="6350" y="109220"/>
                  </a:lnTo>
                  <a:lnTo>
                    <a:pt x="1270" y="125730"/>
                  </a:lnTo>
                  <a:lnTo>
                    <a:pt x="0" y="142240"/>
                  </a:lnTo>
                  <a:lnTo>
                    <a:pt x="0" y="158750"/>
                  </a:lnTo>
                  <a:lnTo>
                    <a:pt x="2540" y="175260"/>
                  </a:lnTo>
                  <a:lnTo>
                    <a:pt x="3810" y="191770"/>
                  </a:lnTo>
                  <a:lnTo>
                    <a:pt x="7620" y="205740"/>
                  </a:lnTo>
                  <a:lnTo>
                    <a:pt x="11430" y="219710"/>
                  </a:lnTo>
                  <a:lnTo>
                    <a:pt x="13970" y="229870"/>
                  </a:lnTo>
                  <a:lnTo>
                    <a:pt x="19050" y="238760"/>
                  </a:lnTo>
                  <a:lnTo>
                    <a:pt x="22860" y="246380"/>
                  </a:lnTo>
                  <a:lnTo>
                    <a:pt x="26670" y="252730"/>
                  </a:lnTo>
                  <a:lnTo>
                    <a:pt x="30480" y="257810"/>
                  </a:lnTo>
                  <a:lnTo>
                    <a:pt x="34290" y="262890"/>
                  </a:lnTo>
                  <a:lnTo>
                    <a:pt x="41910" y="267970"/>
                  </a:lnTo>
                  <a:lnTo>
                    <a:pt x="50800" y="271780"/>
                  </a:lnTo>
                  <a:lnTo>
                    <a:pt x="60960" y="276860"/>
                  </a:lnTo>
                  <a:lnTo>
                    <a:pt x="72390" y="278130"/>
                  </a:lnTo>
                  <a:lnTo>
                    <a:pt x="83820" y="278130"/>
                  </a:lnTo>
                  <a:lnTo>
                    <a:pt x="95250" y="276860"/>
                  </a:lnTo>
                  <a:lnTo>
                    <a:pt x="107950" y="273050"/>
                  </a:lnTo>
                  <a:lnTo>
                    <a:pt x="120650" y="266700"/>
                  </a:lnTo>
                  <a:lnTo>
                    <a:pt x="163830" y="245110"/>
                  </a:lnTo>
                  <a:lnTo>
                    <a:pt x="172720" y="238760"/>
                  </a:lnTo>
                  <a:lnTo>
                    <a:pt x="181610" y="231140"/>
                  </a:lnTo>
                  <a:lnTo>
                    <a:pt x="190500" y="224790"/>
                  </a:lnTo>
                  <a:lnTo>
                    <a:pt x="198120" y="217170"/>
                  </a:lnTo>
                  <a:lnTo>
                    <a:pt x="204470" y="208280"/>
                  </a:lnTo>
                  <a:lnTo>
                    <a:pt x="209550" y="200660"/>
                  </a:lnTo>
                  <a:lnTo>
                    <a:pt x="214630" y="190500"/>
                  </a:lnTo>
                  <a:lnTo>
                    <a:pt x="219710" y="180340"/>
                  </a:lnTo>
                  <a:lnTo>
                    <a:pt x="224790" y="168910"/>
                  </a:lnTo>
                  <a:lnTo>
                    <a:pt x="228600" y="157480"/>
                  </a:lnTo>
                  <a:lnTo>
                    <a:pt x="237490" y="132080"/>
                  </a:lnTo>
                  <a:lnTo>
                    <a:pt x="238760" y="120650"/>
                  </a:lnTo>
                  <a:lnTo>
                    <a:pt x="238760" y="107950"/>
                  </a:lnTo>
                  <a:lnTo>
                    <a:pt x="237490" y="95250"/>
                  </a:lnTo>
                  <a:lnTo>
                    <a:pt x="234950" y="85090"/>
                  </a:lnTo>
                  <a:lnTo>
                    <a:pt x="231140" y="77470"/>
                  </a:lnTo>
                  <a:lnTo>
                    <a:pt x="227330" y="71120"/>
                  </a:lnTo>
                  <a:lnTo>
                    <a:pt x="226060" y="62230"/>
                  </a:lnTo>
                  <a:lnTo>
                    <a:pt x="223520" y="52070"/>
                  </a:lnTo>
                  <a:lnTo>
                    <a:pt x="223520" y="40640"/>
                  </a:lnTo>
                  <a:lnTo>
                    <a:pt x="219710" y="31750"/>
                  </a:lnTo>
                  <a:lnTo>
                    <a:pt x="214630" y="25400"/>
                  </a:lnTo>
                  <a:lnTo>
                    <a:pt x="208280" y="19050"/>
                  </a:lnTo>
                  <a:lnTo>
                    <a:pt x="200660" y="15240"/>
                  </a:lnTo>
                  <a:lnTo>
                    <a:pt x="193040" y="11430"/>
                  </a:lnTo>
                  <a:lnTo>
                    <a:pt x="185420" y="10160"/>
                  </a:lnTo>
                  <a:lnTo>
                    <a:pt x="179070" y="7620"/>
                  </a:lnTo>
                  <a:lnTo>
                    <a:pt x="173990" y="3810"/>
                  </a:lnTo>
                  <a:lnTo>
                    <a:pt x="167640" y="1270"/>
                  </a:lnTo>
                  <a:lnTo>
                    <a:pt x="160020" y="0"/>
                  </a:lnTo>
                  <a:lnTo>
                    <a:pt x="151130" y="0"/>
                  </a:lnTo>
                  <a:lnTo>
                    <a:pt x="140970" y="2540"/>
                  </a:lnTo>
                  <a:lnTo>
                    <a:pt x="130810" y="3810"/>
                  </a:lnTo>
                  <a:lnTo>
                    <a:pt x="120650" y="5080"/>
                  </a:lnTo>
                  <a:lnTo>
                    <a:pt x="111760" y="5080"/>
                  </a:lnTo>
                  <a:lnTo>
                    <a:pt x="104140" y="7620"/>
                  </a:lnTo>
                  <a:lnTo>
                    <a:pt x="97790" y="10160"/>
                  </a:lnTo>
                  <a:lnTo>
                    <a:pt x="92710" y="12700"/>
                  </a:lnTo>
                  <a:lnTo>
                    <a:pt x="87630" y="17780"/>
                  </a:lnTo>
                  <a:lnTo>
                    <a:pt x="82550" y="24130"/>
                  </a:lnTo>
                  <a:lnTo>
                    <a:pt x="77470" y="30480"/>
                  </a:lnTo>
                  <a:lnTo>
                    <a:pt x="73660" y="36830"/>
                  </a:lnTo>
                  <a:lnTo>
                    <a:pt x="68580" y="41910"/>
                  </a:lnTo>
                  <a:lnTo>
                    <a:pt x="64770" y="46990"/>
                  </a:lnTo>
                  <a:lnTo>
                    <a:pt x="63500" y="53340"/>
                  </a:lnTo>
                  <a:lnTo>
                    <a:pt x="63500" y="59690"/>
                  </a:lnTo>
                  <a:lnTo>
                    <a:pt x="81280" y="82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92900" y="3315970"/>
              <a:ext cx="463551" cy="684531"/>
            </a:xfrm>
            <a:custGeom>
              <a:avLst/>
              <a:gdLst/>
              <a:ahLst/>
              <a:cxnLst/>
              <a:rect l="0" t="0" r="0" b="0"/>
              <a:pathLst>
                <a:path w="463551" h="684531">
                  <a:moveTo>
                    <a:pt x="0" y="113030"/>
                  </a:moveTo>
                  <a:lnTo>
                    <a:pt x="13970" y="106680"/>
                  </a:lnTo>
                  <a:lnTo>
                    <a:pt x="20320" y="106680"/>
                  </a:lnTo>
                  <a:lnTo>
                    <a:pt x="27940" y="110490"/>
                  </a:lnTo>
                  <a:lnTo>
                    <a:pt x="35560" y="115570"/>
                  </a:lnTo>
                  <a:lnTo>
                    <a:pt x="48260" y="128270"/>
                  </a:lnTo>
                  <a:lnTo>
                    <a:pt x="62230" y="147320"/>
                  </a:lnTo>
                  <a:lnTo>
                    <a:pt x="73660" y="160020"/>
                  </a:lnTo>
                  <a:lnTo>
                    <a:pt x="87630" y="173990"/>
                  </a:lnTo>
                  <a:lnTo>
                    <a:pt x="99060" y="184150"/>
                  </a:lnTo>
                  <a:lnTo>
                    <a:pt x="109220" y="193040"/>
                  </a:lnTo>
                  <a:lnTo>
                    <a:pt x="119380" y="200660"/>
                  </a:lnTo>
                  <a:lnTo>
                    <a:pt x="128270" y="208280"/>
                  </a:lnTo>
                  <a:lnTo>
                    <a:pt x="140970" y="223520"/>
                  </a:lnTo>
                  <a:lnTo>
                    <a:pt x="148590" y="229870"/>
                  </a:lnTo>
                  <a:lnTo>
                    <a:pt x="158750" y="232410"/>
                  </a:lnTo>
                  <a:lnTo>
                    <a:pt x="168910" y="234950"/>
                  </a:lnTo>
                  <a:lnTo>
                    <a:pt x="177800" y="233680"/>
                  </a:lnTo>
                  <a:lnTo>
                    <a:pt x="184150" y="229870"/>
                  </a:lnTo>
                  <a:lnTo>
                    <a:pt x="196850" y="219710"/>
                  </a:lnTo>
                  <a:lnTo>
                    <a:pt x="205740" y="210820"/>
                  </a:lnTo>
                  <a:lnTo>
                    <a:pt x="219710" y="190500"/>
                  </a:lnTo>
                  <a:lnTo>
                    <a:pt x="224790" y="175260"/>
                  </a:lnTo>
                  <a:lnTo>
                    <a:pt x="227330" y="158750"/>
                  </a:lnTo>
                  <a:lnTo>
                    <a:pt x="227330" y="142240"/>
                  </a:lnTo>
                  <a:lnTo>
                    <a:pt x="228600" y="121920"/>
                  </a:lnTo>
                  <a:lnTo>
                    <a:pt x="228600" y="110490"/>
                  </a:lnTo>
                  <a:lnTo>
                    <a:pt x="224790" y="90170"/>
                  </a:lnTo>
                  <a:lnTo>
                    <a:pt x="219710" y="68580"/>
                  </a:lnTo>
                  <a:lnTo>
                    <a:pt x="218440" y="55880"/>
                  </a:lnTo>
                  <a:lnTo>
                    <a:pt x="217170" y="40640"/>
                  </a:lnTo>
                  <a:lnTo>
                    <a:pt x="219710" y="30480"/>
                  </a:lnTo>
                  <a:lnTo>
                    <a:pt x="224790" y="24130"/>
                  </a:lnTo>
                  <a:lnTo>
                    <a:pt x="229870" y="20320"/>
                  </a:lnTo>
                  <a:lnTo>
                    <a:pt x="236220" y="19050"/>
                  </a:lnTo>
                  <a:lnTo>
                    <a:pt x="243840" y="19050"/>
                  </a:lnTo>
                  <a:lnTo>
                    <a:pt x="251460" y="20320"/>
                  </a:lnTo>
                  <a:lnTo>
                    <a:pt x="259080" y="20320"/>
                  </a:lnTo>
                  <a:lnTo>
                    <a:pt x="267970" y="19050"/>
                  </a:lnTo>
                  <a:lnTo>
                    <a:pt x="275590" y="16510"/>
                  </a:lnTo>
                  <a:lnTo>
                    <a:pt x="285750" y="11430"/>
                  </a:lnTo>
                  <a:lnTo>
                    <a:pt x="295910" y="6350"/>
                  </a:lnTo>
                  <a:lnTo>
                    <a:pt x="307340" y="0"/>
                  </a:lnTo>
                  <a:lnTo>
                    <a:pt x="317500" y="0"/>
                  </a:lnTo>
                  <a:lnTo>
                    <a:pt x="327660" y="7620"/>
                  </a:lnTo>
                  <a:lnTo>
                    <a:pt x="336550" y="16510"/>
                  </a:lnTo>
                  <a:lnTo>
                    <a:pt x="349250" y="33020"/>
                  </a:lnTo>
                  <a:lnTo>
                    <a:pt x="361950" y="54610"/>
                  </a:lnTo>
                  <a:lnTo>
                    <a:pt x="377190" y="78740"/>
                  </a:lnTo>
                  <a:lnTo>
                    <a:pt x="388620" y="97790"/>
                  </a:lnTo>
                  <a:lnTo>
                    <a:pt x="397510" y="115570"/>
                  </a:lnTo>
                  <a:lnTo>
                    <a:pt x="403860" y="132080"/>
                  </a:lnTo>
                  <a:lnTo>
                    <a:pt x="408940" y="144780"/>
                  </a:lnTo>
                  <a:lnTo>
                    <a:pt x="412750" y="157480"/>
                  </a:lnTo>
                  <a:lnTo>
                    <a:pt x="415290" y="167640"/>
                  </a:lnTo>
                  <a:lnTo>
                    <a:pt x="419100" y="180340"/>
                  </a:lnTo>
                  <a:lnTo>
                    <a:pt x="424180" y="194310"/>
                  </a:lnTo>
                  <a:lnTo>
                    <a:pt x="431800" y="209550"/>
                  </a:lnTo>
                  <a:lnTo>
                    <a:pt x="436880" y="223520"/>
                  </a:lnTo>
                  <a:lnTo>
                    <a:pt x="447040" y="251460"/>
                  </a:lnTo>
                  <a:lnTo>
                    <a:pt x="450850" y="270510"/>
                  </a:lnTo>
                  <a:lnTo>
                    <a:pt x="453390" y="292100"/>
                  </a:lnTo>
                  <a:lnTo>
                    <a:pt x="454660" y="317500"/>
                  </a:lnTo>
                  <a:lnTo>
                    <a:pt x="457200" y="337820"/>
                  </a:lnTo>
                  <a:lnTo>
                    <a:pt x="459740" y="356870"/>
                  </a:lnTo>
                  <a:lnTo>
                    <a:pt x="463550" y="372110"/>
                  </a:lnTo>
                  <a:lnTo>
                    <a:pt x="463550" y="387350"/>
                  </a:lnTo>
                  <a:lnTo>
                    <a:pt x="463550" y="401320"/>
                  </a:lnTo>
                  <a:lnTo>
                    <a:pt x="461010" y="415290"/>
                  </a:lnTo>
                  <a:lnTo>
                    <a:pt x="459740" y="430530"/>
                  </a:lnTo>
                  <a:lnTo>
                    <a:pt x="458470" y="445770"/>
                  </a:lnTo>
                  <a:lnTo>
                    <a:pt x="458470" y="462280"/>
                  </a:lnTo>
                  <a:lnTo>
                    <a:pt x="457200" y="477520"/>
                  </a:lnTo>
                  <a:lnTo>
                    <a:pt x="453390" y="491490"/>
                  </a:lnTo>
                  <a:lnTo>
                    <a:pt x="450850" y="504190"/>
                  </a:lnTo>
                  <a:lnTo>
                    <a:pt x="445770" y="519430"/>
                  </a:lnTo>
                  <a:lnTo>
                    <a:pt x="439420" y="534670"/>
                  </a:lnTo>
                  <a:lnTo>
                    <a:pt x="433070" y="551180"/>
                  </a:lnTo>
                  <a:lnTo>
                    <a:pt x="424180" y="567690"/>
                  </a:lnTo>
                  <a:lnTo>
                    <a:pt x="414020" y="584200"/>
                  </a:lnTo>
                  <a:lnTo>
                    <a:pt x="383540" y="629920"/>
                  </a:lnTo>
                  <a:lnTo>
                    <a:pt x="330200" y="6845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35782" y="401808"/>
            <a:ext cx="4180716" cy="6709267"/>
            <a:chOff x="5835782" y="401808"/>
            <a:chExt cx="4180716" cy="6709267"/>
          </a:xfrm>
        </p:grpSpPr>
        <p:sp>
          <p:nvSpPr>
            <p:cNvPr id="11" name="Freeform 10"/>
            <p:cNvSpPr/>
            <p:nvPr/>
          </p:nvSpPr>
          <p:spPr>
            <a:xfrm>
              <a:off x="6055001" y="5003465"/>
              <a:ext cx="425780" cy="727082"/>
            </a:xfrm>
            <a:custGeom>
              <a:avLst/>
              <a:gdLst/>
              <a:ahLst/>
              <a:cxnLst/>
              <a:rect l="0" t="0" r="0" b="0"/>
              <a:pathLst>
                <a:path w="425780" h="727082">
                  <a:moveTo>
                    <a:pt x="297391" y="0"/>
                  </a:moveTo>
                  <a:lnTo>
                    <a:pt x="235779" y="52308"/>
                  </a:lnTo>
                  <a:lnTo>
                    <a:pt x="181156" y="112203"/>
                  </a:lnTo>
                  <a:lnTo>
                    <a:pt x="126468" y="167373"/>
                  </a:lnTo>
                  <a:lnTo>
                    <a:pt x="72784" y="226974"/>
                  </a:lnTo>
                  <a:lnTo>
                    <a:pt x="22385" y="283940"/>
                  </a:lnTo>
                  <a:lnTo>
                    <a:pt x="9340" y="299462"/>
                  </a:lnTo>
                  <a:lnTo>
                    <a:pt x="0" y="316990"/>
                  </a:lnTo>
                  <a:lnTo>
                    <a:pt x="272" y="325066"/>
                  </a:lnTo>
                  <a:lnTo>
                    <a:pt x="3643" y="332576"/>
                  </a:lnTo>
                  <a:lnTo>
                    <a:pt x="9079" y="339709"/>
                  </a:lnTo>
                  <a:lnTo>
                    <a:pt x="32127" y="347634"/>
                  </a:lnTo>
                  <a:lnTo>
                    <a:pt x="88734" y="352722"/>
                  </a:lnTo>
                  <a:lnTo>
                    <a:pt x="140860" y="353727"/>
                  </a:lnTo>
                  <a:lnTo>
                    <a:pt x="192101" y="356760"/>
                  </a:lnTo>
                  <a:lnTo>
                    <a:pt x="254864" y="363711"/>
                  </a:lnTo>
                  <a:lnTo>
                    <a:pt x="311475" y="376739"/>
                  </a:lnTo>
                  <a:lnTo>
                    <a:pt x="365881" y="390203"/>
                  </a:lnTo>
                  <a:lnTo>
                    <a:pt x="412603" y="418325"/>
                  </a:lnTo>
                  <a:lnTo>
                    <a:pt x="418845" y="428764"/>
                  </a:lnTo>
                  <a:lnTo>
                    <a:pt x="425779" y="457371"/>
                  </a:lnTo>
                  <a:lnTo>
                    <a:pt x="423192" y="480006"/>
                  </a:lnTo>
                  <a:lnTo>
                    <a:pt x="413892" y="498216"/>
                  </a:lnTo>
                  <a:lnTo>
                    <a:pt x="379104" y="535890"/>
                  </a:lnTo>
                  <a:lnTo>
                    <a:pt x="319136" y="583598"/>
                  </a:lnTo>
                  <a:lnTo>
                    <a:pt x="265741" y="621850"/>
                  </a:lnTo>
                  <a:lnTo>
                    <a:pt x="209407" y="660114"/>
                  </a:lnTo>
                  <a:lnTo>
                    <a:pt x="147328" y="697541"/>
                  </a:lnTo>
                  <a:lnTo>
                    <a:pt x="86920" y="7270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95895" y="5005860"/>
              <a:ext cx="332185" cy="356726"/>
            </a:xfrm>
            <a:custGeom>
              <a:avLst/>
              <a:gdLst/>
              <a:ahLst/>
              <a:cxnLst/>
              <a:rect l="0" t="0" r="0" b="0"/>
              <a:pathLst>
                <a:path w="332185" h="356726">
                  <a:moveTo>
                    <a:pt x="114801" y="83707"/>
                  </a:moveTo>
                  <a:lnTo>
                    <a:pt x="93249" y="136970"/>
                  </a:lnTo>
                  <a:lnTo>
                    <a:pt x="66229" y="198804"/>
                  </a:lnTo>
                  <a:lnTo>
                    <a:pt x="46389" y="249591"/>
                  </a:lnTo>
                  <a:lnTo>
                    <a:pt x="40674" y="287817"/>
                  </a:lnTo>
                  <a:lnTo>
                    <a:pt x="49138" y="326072"/>
                  </a:lnTo>
                  <a:lnTo>
                    <a:pt x="62233" y="343077"/>
                  </a:lnTo>
                  <a:lnTo>
                    <a:pt x="70189" y="349100"/>
                  </a:lnTo>
                  <a:lnTo>
                    <a:pt x="93202" y="355792"/>
                  </a:lnTo>
                  <a:lnTo>
                    <a:pt x="133204" y="356725"/>
                  </a:lnTo>
                  <a:lnTo>
                    <a:pt x="171986" y="347434"/>
                  </a:lnTo>
                  <a:lnTo>
                    <a:pt x="196555" y="335918"/>
                  </a:lnTo>
                  <a:lnTo>
                    <a:pt x="253243" y="293375"/>
                  </a:lnTo>
                  <a:lnTo>
                    <a:pt x="294509" y="254689"/>
                  </a:lnTo>
                  <a:lnTo>
                    <a:pt x="325880" y="199818"/>
                  </a:lnTo>
                  <a:lnTo>
                    <a:pt x="332184" y="165118"/>
                  </a:lnTo>
                  <a:lnTo>
                    <a:pt x="323896" y="117750"/>
                  </a:lnTo>
                  <a:lnTo>
                    <a:pt x="302895" y="78558"/>
                  </a:lnTo>
                  <a:lnTo>
                    <a:pt x="276477" y="46748"/>
                  </a:lnTo>
                  <a:lnTo>
                    <a:pt x="255043" y="32556"/>
                  </a:lnTo>
                  <a:lnTo>
                    <a:pt x="193032" y="11184"/>
                  </a:lnTo>
                  <a:lnTo>
                    <a:pt x="146367" y="2101"/>
                  </a:lnTo>
                  <a:lnTo>
                    <a:pt x="90611" y="0"/>
                  </a:lnTo>
                  <a:lnTo>
                    <a:pt x="30555" y="11096"/>
                  </a:lnTo>
                  <a:lnTo>
                    <a:pt x="0" y="263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59435" y="4687759"/>
              <a:ext cx="258306" cy="449643"/>
            </a:xfrm>
            <a:custGeom>
              <a:avLst/>
              <a:gdLst/>
              <a:ahLst/>
              <a:cxnLst/>
              <a:rect l="0" t="0" r="0" b="0"/>
              <a:pathLst>
                <a:path w="258306" h="449643">
                  <a:moveTo>
                    <a:pt x="0" y="0"/>
                  </a:moveTo>
                  <a:lnTo>
                    <a:pt x="16076" y="57703"/>
                  </a:lnTo>
                  <a:lnTo>
                    <a:pt x="37361" y="114892"/>
                  </a:lnTo>
                  <a:lnTo>
                    <a:pt x="59967" y="169395"/>
                  </a:lnTo>
                  <a:lnTo>
                    <a:pt x="86861" y="222040"/>
                  </a:lnTo>
                  <a:lnTo>
                    <a:pt x="115027" y="275198"/>
                  </a:lnTo>
                  <a:lnTo>
                    <a:pt x="153114" y="335696"/>
                  </a:lnTo>
                  <a:lnTo>
                    <a:pt x="198075" y="391094"/>
                  </a:lnTo>
                  <a:lnTo>
                    <a:pt x="232420" y="431224"/>
                  </a:lnTo>
                  <a:lnTo>
                    <a:pt x="258305" y="4496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65574" y="4965198"/>
              <a:ext cx="57402" cy="143504"/>
            </a:xfrm>
            <a:custGeom>
              <a:avLst/>
              <a:gdLst/>
              <a:ahLst/>
              <a:cxnLst/>
              <a:rect l="0" t="0" r="0" b="0"/>
              <a:pathLst>
                <a:path w="57402" h="143504">
                  <a:moveTo>
                    <a:pt x="0" y="0"/>
                  </a:moveTo>
                  <a:lnTo>
                    <a:pt x="13316" y="53263"/>
                  </a:lnTo>
                  <a:lnTo>
                    <a:pt x="40176" y="114438"/>
                  </a:lnTo>
                  <a:lnTo>
                    <a:pt x="57401" y="1435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60339" y="4706893"/>
              <a:ext cx="28701" cy="19134"/>
            </a:xfrm>
            <a:custGeom>
              <a:avLst/>
              <a:gdLst/>
              <a:ahLst/>
              <a:cxnLst/>
              <a:rect l="0" t="0" r="0" b="0"/>
              <a:pathLst>
                <a:path w="28701" h="19134">
                  <a:moveTo>
                    <a:pt x="28700" y="19133"/>
                  </a:moveTo>
                  <a:lnTo>
                    <a:pt x="8976" y="1149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78353" y="4323839"/>
              <a:ext cx="336865" cy="607807"/>
            </a:xfrm>
            <a:custGeom>
              <a:avLst/>
              <a:gdLst/>
              <a:ahLst/>
              <a:cxnLst/>
              <a:rect l="0" t="0" r="0" b="0"/>
              <a:pathLst>
                <a:path w="336865" h="607807">
                  <a:moveTo>
                    <a:pt x="145526" y="258685"/>
                  </a:moveTo>
                  <a:lnTo>
                    <a:pt x="88783" y="307857"/>
                  </a:lnTo>
                  <a:lnTo>
                    <a:pt x="55066" y="345050"/>
                  </a:lnTo>
                  <a:lnTo>
                    <a:pt x="21423" y="403062"/>
                  </a:lnTo>
                  <a:lnTo>
                    <a:pt x="777" y="453383"/>
                  </a:lnTo>
                  <a:lnTo>
                    <a:pt x="0" y="496608"/>
                  </a:lnTo>
                  <a:lnTo>
                    <a:pt x="10325" y="550129"/>
                  </a:lnTo>
                  <a:lnTo>
                    <a:pt x="20240" y="572111"/>
                  </a:lnTo>
                  <a:lnTo>
                    <a:pt x="42854" y="597337"/>
                  </a:lnTo>
                  <a:lnTo>
                    <a:pt x="71902" y="605849"/>
                  </a:lnTo>
                  <a:lnTo>
                    <a:pt x="121586" y="607806"/>
                  </a:lnTo>
                  <a:lnTo>
                    <a:pt x="149768" y="601998"/>
                  </a:lnTo>
                  <a:lnTo>
                    <a:pt x="188476" y="580799"/>
                  </a:lnTo>
                  <a:lnTo>
                    <a:pt x="227828" y="545066"/>
                  </a:lnTo>
                  <a:lnTo>
                    <a:pt x="256389" y="502221"/>
                  </a:lnTo>
                  <a:lnTo>
                    <a:pt x="270972" y="465370"/>
                  </a:lnTo>
                  <a:lnTo>
                    <a:pt x="277786" y="406125"/>
                  </a:lnTo>
                  <a:lnTo>
                    <a:pt x="276839" y="352685"/>
                  </a:lnTo>
                  <a:lnTo>
                    <a:pt x="264039" y="295395"/>
                  </a:lnTo>
                  <a:lnTo>
                    <a:pt x="252766" y="253386"/>
                  </a:lnTo>
                  <a:lnTo>
                    <a:pt x="237833" y="209913"/>
                  </a:lnTo>
                  <a:lnTo>
                    <a:pt x="208664" y="149274"/>
                  </a:lnTo>
                  <a:lnTo>
                    <a:pt x="173092" y="97646"/>
                  </a:lnTo>
                  <a:lnTo>
                    <a:pt x="133137" y="42742"/>
                  </a:lnTo>
                  <a:lnTo>
                    <a:pt x="106423" y="16239"/>
                  </a:lnTo>
                  <a:lnTo>
                    <a:pt x="78311" y="0"/>
                  </a:lnTo>
                  <a:lnTo>
                    <a:pt x="73078" y="127"/>
                  </a:lnTo>
                  <a:lnTo>
                    <a:pt x="70653" y="3400"/>
                  </a:lnTo>
                  <a:lnTo>
                    <a:pt x="70099" y="8771"/>
                  </a:lnTo>
                  <a:lnTo>
                    <a:pt x="85549" y="69792"/>
                  </a:lnTo>
                  <a:lnTo>
                    <a:pt x="110393" y="125473"/>
                  </a:lnTo>
                  <a:lnTo>
                    <a:pt x="144211" y="182365"/>
                  </a:lnTo>
                  <a:lnTo>
                    <a:pt x="180097" y="240677"/>
                  </a:lnTo>
                  <a:lnTo>
                    <a:pt x="201284" y="282925"/>
                  </a:lnTo>
                  <a:lnTo>
                    <a:pt x="224166" y="326505"/>
                  </a:lnTo>
                  <a:lnTo>
                    <a:pt x="248508" y="369614"/>
                  </a:lnTo>
                  <a:lnTo>
                    <a:pt x="286118" y="431866"/>
                  </a:lnTo>
                  <a:lnTo>
                    <a:pt x="319938" y="494720"/>
                  </a:lnTo>
                  <a:lnTo>
                    <a:pt x="336864" y="526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179621" y="5328738"/>
              <a:ext cx="318339" cy="574013"/>
            </a:xfrm>
            <a:custGeom>
              <a:avLst/>
              <a:gdLst/>
              <a:ahLst/>
              <a:cxnLst/>
              <a:rect l="0" t="0" r="0" b="0"/>
              <a:pathLst>
                <a:path w="318339" h="574013">
                  <a:moveTo>
                    <a:pt x="263392" y="0"/>
                  </a:moveTo>
                  <a:lnTo>
                    <a:pt x="243077" y="0"/>
                  </a:lnTo>
                  <a:lnTo>
                    <a:pt x="227434" y="5670"/>
                  </a:lnTo>
                  <a:lnTo>
                    <a:pt x="166247" y="49172"/>
                  </a:lnTo>
                  <a:lnTo>
                    <a:pt x="104813" y="102420"/>
                  </a:lnTo>
                  <a:lnTo>
                    <a:pt x="43711" y="161327"/>
                  </a:lnTo>
                  <a:lnTo>
                    <a:pt x="645" y="197123"/>
                  </a:lnTo>
                  <a:lnTo>
                    <a:pt x="0" y="202635"/>
                  </a:lnTo>
                  <a:lnTo>
                    <a:pt x="3821" y="207373"/>
                  </a:lnTo>
                  <a:lnTo>
                    <a:pt x="10621" y="211595"/>
                  </a:lnTo>
                  <a:lnTo>
                    <a:pt x="29515" y="213451"/>
                  </a:lnTo>
                  <a:lnTo>
                    <a:pt x="91526" y="211060"/>
                  </a:lnTo>
                  <a:lnTo>
                    <a:pt x="153578" y="210587"/>
                  </a:lnTo>
                  <a:lnTo>
                    <a:pt x="210244" y="213329"/>
                  </a:lnTo>
                  <a:lnTo>
                    <a:pt x="268012" y="228870"/>
                  </a:lnTo>
                  <a:lnTo>
                    <a:pt x="306926" y="246277"/>
                  </a:lnTo>
                  <a:lnTo>
                    <a:pt x="313674" y="255601"/>
                  </a:lnTo>
                  <a:lnTo>
                    <a:pt x="318338" y="280135"/>
                  </a:lnTo>
                  <a:lnTo>
                    <a:pt x="309909" y="318749"/>
                  </a:lnTo>
                  <a:lnTo>
                    <a:pt x="279313" y="369890"/>
                  </a:lnTo>
                  <a:lnTo>
                    <a:pt x="233427" y="420937"/>
                  </a:lnTo>
                  <a:lnTo>
                    <a:pt x="178340" y="466885"/>
                  </a:lnTo>
                  <a:lnTo>
                    <a:pt x="123915" y="512182"/>
                  </a:lnTo>
                  <a:lnTo>
                    <a:pt x="64488" y="550686"/>
                  </a:lnTo>
                  <a:lnTo>
                    <a:pt x="14654" y="5740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43013" y="5301464"/>
              <a:ext cx="322251" cy="226213"/>
            </a:xfrm>
            <a:custGeom>
              <a:avLst/>
              <a:gdLst/>
              <a:ahLst/>
              <a:cxnLst/>
              <a:rect l="0" t="0" r="0" b="0"/>
              <a:pathLst>
                <a:path w="322251" h="226213">
                  <a:moveTo>
                    <a:pt x="105236" y="65542"/>
                  </a:moveTo>
                  <a:lnTo>
                    <a:pt x="80237" y="123176"/>
                  </a:lnTo>
                  <a:lnTo>
                    <a:pt x="73574" y="142180"/>
                  </a:lnTo>
                  <a:lnTo>
                    <a:pt x="74004" y="180965"/>
                  </a:lnTo>
                  <a:lnTo>
                    <a:pt x="85943" y="215961"/>
                  </a:lnTo>
                  <a:lnTo>
                    <a:pt x="96626" y="222159"/>
                  </a:lnTo>
                  <a:lnTo>
                    <a:pt x="128338" y="226212"/>
                  </a:lnTo>
                  <a:lnTo>
                    <a:pt x="155897" y="221635"/>
                  </a:lnTo>
                  <a:lnTo>
                    <a:pt x="216158" y="194364"/>
                  </a:lnTo>
                  <a:lnTo>
                    <a:pt x="277099" y="141628"/>
                  </a:lnTo>
                  <a:lnTo>
                    <a:pt x="303913" y="113243"/>
                  </a:lnTo>
                  <a:lnTo>
                    <a:pt x="315071" y="94183"/>
                  </a:lnTo>
                  <a:lnTo>
                    <a:pt x="322250" y="60446"/>
                  </a:lnTo>
                  <a:lnTo>
                    <a:pt x="320069" y="50451"/>
                  </a:lnTo>
                  <a:lnTo>
                    <a:pt x="309142" y="33678"/>
                  </a:lnTo>
                  <a:lnTo>
                    <a:pt x="290820" y="21971"/>
                  </a:lnTo>
                  <a:lnTo>
                    <a:pt x="244413" y="5794"/>
                  </a:lnTo>
                  <a:lnTo>
                    <a:pt x="187727" y="0"/>
                  </a:lnTo>
                  <a:lnTo>
                    <a:pt x="134483" y="1690"/>
                  </a:lnTo>
                  <a:lnTo>
                    <a:pt x="83021" y="6866"/>
                  </a:lnTo>
                  <a:lnTo>
                    <a:pt x="24818" y="23117"/>
                  </a:lnTo>
                  <a:lnTo>
                    <a:pt x="0" y="272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82185" y="4974765"/>
              <a:ext cx="267873" cy="497477"/>
            </a:xfrm>
            <a:custGeom>
              <a:avLst/>
              <a:gdLst/>
              <a:ahLst/>
              <a:cxnLst/>
              <a:rect l="0" t="0" r="0" b="0"/>
              <a:pathLst>
                <a:path w="267873" h="497477">
                  <a:moveTo>
                    <a:pt x="0" y="0"/>
                  </a:moveTo>
                  <a:lnTo>
                    <a:pt x="5078" y="58341"/>
                  </a:lnTo>
                  <a:lnTo>
                    <a:pt x="17381" y="113295"/>
                  </a:lnTo>
                  <a:lnTo>
                    <a:pt x="33260" y="166087"/>
                  </a:lnTo>
                  <a:lnTo>
                    <a:pt x="52492" y="227319"/>
                  </a:lnTo>
                  <a:lnTo>
                    <a:pt x="77915" y="287391"/>
                  </a:lnTo>
                  <a:lnTo>
                    <a:pt x="106707" y="349718"/>
                  </a:lnTo>
                  <a:lnTo>
                    <a:pt x="141695" y="401728"/>
                  </a:lnTo>
                  <a:lnTo>
                    <a:pt x="188775" y="455099"/>
                  </a:lnTo>
                  <a:lnTo>
                    <a:pt x="210394" y="474390"/>
                  </a:lnTo>
                  <a:lnTo>
                    <a:pt x="250416" y="492601"/>
                  </a:lnTo>
                  <a:lnTo>
                    <a:pt x="267872" y="4974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969190" y="5011187"/>
              <a:ext cx="363542" cy="280503"/>
            </a:xfrm>
            <a:custGeom>
              <a:avLst/>
              <a:gdLst/>
              <a:ahLst/>
              <a:cxnLst/>
              <a:rect l="0" t="0" r="0" b="0"/>
              <a:pathLst>
                <a:path w="363542" h="280503">
                  <a:moveTo>
                    <a:pt x="0" y="97514"/>
                  </a:moveTo>
                  <a:lnTo>
                    <a:pt x="19383" y="155662"/>
                  </a:lnTo>
                  <a:lnTo>
                    <a:pt x="41686" y="210485"/>
                  </a:lnTo>
                  <a:lnTo>
                    <a:pt x="55462" y="245671"/>
                  </a:lnTo>
                  <a:lnTo>
                    <a:pt x="70358" y="262928"/>
                  </a:lnTo>
                  <a:lnTo>
                    <a:pt x="101752" y="279516"/>
                  </a:lnTo>
                  <a:lnTo>
                    <a:pt x="112480" y="280502"/>
                  </a:lnTo>
                  <a:lnTo>
                    <a:pt x="132904" y="275927"/>
                  </a:lnTo>
                  <a:lnTo>
                    <a:pt x="157252" y="261400"/>
                  </a:lnTo>
                  <a:lnTo>
                    <a:pt x="168394" y="246887"/>
                  </a:lnTo>
                  <a:lnTo>
                    <a:pt x="184207" y="211586"/>
                  </a:lnTo>
                  <a:lnTo>
                    <a:pt x="184146" y="163084"/>
                  </a:lnTo>
                  <a:lnTo>
                    <a:pt x="174602" y="109521"/>
                  </a:lnTo>
                  <a:lnTo>
                    <a:pt x="159343" y="51470"/>
                  </a:lnTo>
                  <a:lnTo>
                    <a:pt x="132068" y="673"/>
                  </a:lnTo>
                  <a:lnTo>
                    <a:pt x="130564" y="0"/>
                  </a:lnTo>
                  <a:lnTo>
                    <a:pt x="138361" y="45788"/>
                  </a:lnTo>
                  <a:lnTo>
                    <a:pt x="165401" y="102454"/>
                  </a:lnTo>
                  <a:lnTo>
                    <a:pt x="201450" y="164827"/>
                  </a:lnTo>
                  <a:lnTo>
                    <a:pt x="239280" y="223250"/>
                  </a:lnTo>
                  <a:lnTo>
                    <a:pt x="267904" y="257721"/>
                  </a:lnTo>
                  <a:lnTo>
                    <a:pt x="279586" y="263846"/>
                  </a:lnTo>
                  <a:lnTo>
                    <a:pt x="306740" y="267816"/>
                  </a:lnTo>
                  <a:lnTo>
                    <a:pt x="318233" y="263135"/>
                  </a:lnTo>
                  <a:lnTo>
                    <a:pt x="336672" y="243760"/>
                  </a:lnTo>
                  <a:lnTo>
                    <a:pt x="363541" y="2027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227495" y="4659058"/>
              <a:ext cx="210472" cy="487911"/>
            </a:xfrm>
            <a:custGeom>
              <a:avLst/>
              <a:gdLst/>
              <a:ahLst/>
              <a:cxnLst/>
              <a:rect l="0" t="0" r="0" b="0"/>
              <a:pathLst>
                <a:path w="210472" h="487911">
                  <a:moveTo>
                    <a:pt x="0" y="0"/>
                  </a:moveTo>
                  <a:lnTo>
                    <a:pt x="18395" y="50105"/>
                  </a:lnTo>
                  <a:lnTo>
                    <a:pt x="35366" y="110566"/>
                  </a:lnTo>
                  <a:lnTo>
                    <a:pt x="53117" y="164216"/>
                  </a:lnTo>
                  <a:lnTo>
                    <a:pt x="78100" y="222632"/>
                  </a:lnTo>
                  <a:lnTo>
                    <a:pt x="96365" y="268671"/>
                  </a:lnTo>
                  <a:lnTo>
                    <a:pt x="115112" y="314644"/>
                  </a:lnTo>
                  <a:lnTo>
                    <a:pt x="143595" y="376691"/>
                  </a:lnTo>
                  <a:lnTo>
                    <a:pt x="169397" y="425901"/>
                  </a:lnTo>
                  <a:lnTo>
                    <a:pt x="210471" y="4879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98795" y="4852297"/>
              <a:ext cx="363542" cy="132035"/>
            </a:xfrm>
            <a:custGeom>
              <a:avLst/>
              <a:gdLst/>
              <a:ahLst/>
              <a:cxnLst/>
              <a:rect l="0" t="0" r="0" b="0"/>
              <a:pathLst>
                <a:path w="363542" h="132035">
                  <a:moveTo>
                    <a:pt x="0" y="74633"/>
                  </a:moveTo>
                  <a:lnTo>
                    <a:pt x="58697" y="43060"/>
                  </a:lnTo>
                  <a:lnTo>
                    <a:pt x="113503" y="24072"/>
                  </a:lnTo>
                  <a:lnTo>
                    <a:pt x="172872" y="7726"/>
                  </a:lnTo>
                  <a:lnTo>
                    <a:pt x="233516" y="0"/>
                  </a:lnTo>
                  <a:lnTo>
                    <a:pt x="278007" y="3741"/>
                  </a:lnTo>
                  <a:lnTo>
                    <a:pt x="299306" y="11590"/>
                  </a:lnTo>
                  <a:lnTo>
                    <a:pt x="307961" y="16660"/>
                  </a:lnTo>
                  <a:lnTo>
                    <a:pt x="330301" y="44110"/>
                  </a:lnTo>
                  <a:lnTo>
                    <a:pt x="338137" y="67091"/>
                  </a:lnTo>
                  <a:lnTo>
                    <a:pt x="343746" y="90414"/>
                  </a:lnTo>
                  <a:lnTo>
                    <a:pt x="363541" y="1320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409266" y="4649491"/>
              <a:ext cx="1" cy="9568"/>
            </a:xfrm>
            <a:custGeom>
              <a:avLst/>
              <a:gdLst/>
              <a:ahLst/>
              <a:cxnLst/>
              <a:rect l="0" t="0" r="0" b="0"/>
              <a:pathLst>
                <a:path w="1" h="9568">
                  <a:moveTo>
                    <a:pt x="0" y="9567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624054" y="4461094"/>
              <a:ext cx="387925" cy="464473"/>
            </a:xfrm>
            <a:custGeom>
              <a:avLst/>
              <a:gdLst/>
              <a:ahLst/>
              <a:cxnLst/>
              <a:rect l="0" t="0" r="0" b="0"/>
              <a:pathLst>
                <a:path w="387925" h="464473">
                  <a:moveTo>
                    <a:pt x="14816" y="207531"/>
                  </a:moveTo>
                  <a:lnTo>
                    <a:pt x="11982" y="246324"/>
                  </a:lnTo>
                  <a:lnTo>
                    <a:pt x="5073" y="304529"/>
                  </a:lnTo>
                  <a:lnTo>
                    <a:pt x="0" y="360522"/>
                  </a:lnTo>
                  <a:lnTo>
                    <a:pt x="4284" y="414790"/>
                  </a:lnTo>
                  <a:lnTo>
                    <a:pt x="9427" y="441023"/>
                  </a:lnTo>
                  <a:lnTo>
                    <a:pt x="15475" y="450357"/>
                  </a:lnTo>
                  <a:lnTo>
                    <a:pt x="33535" y="463563"/>
                  </a:lnTo>
                  <a:lnTo>
                    <a:pt x="58569" y="464472"/>
                  </a:lnTo>
                  <a:lnTo>
                    <a:pt x="96874" y="453030"/>
                  </a:lnTo>
                  <a:lnTo>
                    <a:pt x="133308" y="430118"/>
                  </a:lnTo>
                  <a:lnTo>
                    <a:pt x="174028" y="379119"/>
                  </a:lnTo>
                  <a:lnTo>
                    <a:pt x="183170" y="335615"/>
                  </a:lnTo>
                  <a:lnTo>
                    <a:pt x="178622" y="286689"/>
                  </a:lnTo>
                  <a:lnTo>
                    <a:pt x="169413" y="257206"/>
                  </a:lnTo>
                  <a:lnTo>
                    <a:pt x="159353" y="241656"/>
                  </a:lnTo>
                  <a:lnTo>
                    <a:pt x="126499" y="220949"/>
                  </a:lnTo>
                  <a:lnTo>
                    <a:pt x="88183" y="206428"/>
                  </a:lnTo>
                  <a:lnTo>
                    <a:pt x="78609" y="206796"/>
                  </a:lnTo>
                  <a:lnTo>
                    <a:pt x="71164" y="210230"/>
                  </a:lnTo>
                  <a:lnTo>
                    <a:pt x="65137" y="215708"/>
                  </a:lnTo>
                  <a:lnTo>
                    <a:pt x="63245" y="222549"/>
                  </a:lnTo>
                  <a:lnTo>
                    <a:pt x="66812" y="238654"/>
                  </a:lnTo>
                  <a:lnTo>
                    <a:pt x="81154" y="253607"/>
                  </a:lnTo>
                  <a:lnTo>
                    <a:pt x="90931" y="260571"/>
                  </a:lnTo>
                  <a:lnTo>
                    <a:pt x="101701" y="263088"/>
                  </a:lnTo>
                  <a:lnTo>
                    <a:pt x="125006" y="260215"/>
                  </a:lnTo>
                  <a:lnTo>
                    <a:pt x="146702" y="246182"/>
                  </a:lnTo>
                  <a:lnTo>
                    <a:pt x="164849" y="226835"/>
                  </a:lnTo>
                  <a:lnTo>
                    <a:pt x="192571" y="169279"/>
                  </a:lnTo>
                  <a:lnTo>
                    <a:pt x="203156" y="128165"/>
                  </a:lnTo>
                  <a:lnTo>
                    <a:pt x="212334" y="73420"/>
                  </a:lnTo>
                  <a:lnTo>
                    <a:pt x="220721" y="25097"/>
                  </a:lnTo>
                  <a:lnTo>
                    <a:pt x="225432" y="12562"/>
                  </a:lnTo>
                  <a:lnTo>
                    <a:pt x="233887" y="5269"/>
                  </a:lnTo>
                  <a:lnTo>
                    <a:pt x="257456" y="0"/>
                  </a:lnTo>
                  <a:lnTo>
                    <a:pt x="267992" y="2210"/>
                  </a:lnTo>
                  <a:lnTo>
                    <a:pt x="285370" y="13168"/>
                  </a:lnTo>
                  <a:lnTo>
                    <a:pt x="320423" y="47250"/>
                  </a:lnTo>
                  <a:lnTo>
                    <a:pt x="354590" y="102328"/>
                  </a:lnTo>
                  <a:lnTo>
                    <a:pt x="387924" y="1596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79366" y="5336515"/>
              <a:ext cx="740664" cy="853292"/>
            </a:xfrm>
            <a:custGeom>
              <a:avLst/>
              <a:gdLst/>
              <a:ahLst/>
              <a:cxnLst/>
              <a:rect l="0" t="0" r="0" b="0"/>
              <a:pathLst>
                <a:path w="740664" h="853292">
                  <a:moveTo>
                    <a:pt x="85493" y="432299"/>
                  </a:moveTo>
                  <a:lnTo>
                    <a:pt x="63643" y="448637"/>
                  </a:lnTo>
                  <a:lnTo>
                    <a:pt x="31343" y="490592"/>
                  </a:lnTo>
                  <a:lnTo>
                    <a:pt x="13419" y="536844"/>
                  </a:lnTo>
                  <a:lnTo>
                    <a:pt x="2477" y="596059"/>
                  </a:lnTo>
                  <a:lnTo>
                    <a:pt x="0" y="658936"/>
                  </a:lnTo>
                  <a:lnTo>
                    <a:pt x="4651" y="706614"/>
                  </a:lnTo>
                  <a:lnTo>
                    <a:pt x="16808" y="768214"/>
                  </a:lnTo>
                  <a:lnTo>
                    <a:pt x="39572" y="823421"/>
                  </a:lnTo>
                  <a:lnTo>
                    <a:pt x="55115" y="847830"/>
                  </a:lnTo>
                  <a:lnTo>
                    <a:pt x="64178" y="851759"/>
                  </a:lnTo>
                  <a:lnTo>
                    <a:pt x="88421" y="853291"/>
                  </a:lnTo>
                  <a:lnTo>
                    <a:pt x="114078" y="841924"/>
                  </a:lnTo>
                  <a:lnTo>
                    <a:pt x="160115" y="805060"/>
                  </a:lnTo>
                  <a:lnTo>
                    <a:pt x="174642" y="783284"/>
                  </a:lnTo>
                  <a:lnTo>
                    <a:pt x="203886" y="728674"/>
                  </a:lnTo>
                  <a:lnTo>
                    <a:pt x="220611" y="692789"/>
                  </a:lnTo>
                  <a:lnTo>
                    <a:pt x="227339" y="639736"/>
                  </a:lnTo>
                  <a:lnTo>
                    <a:pt x="223590" y="583470"/>
                  </a:lnTo>
                  <a:lnTo>
                    <a:pt x="211550" y="525899"/>
                  </a:lnTo>
                  <a:lnTo>
                    <a:pt x="188811" y="466475"/>
                  </a:lnTo>
                  <a:lnTo>
                    <a:pt x="176058" y="447134"/>
                  </a:lnTo>
                  <a:lnTo>
                    <a:pt x="159760" y="432514"/>
                  </a:lnTo>
                  <a:lnTo>
                    <a:pt x="141886" y="422473"/>
                  </a:lnTo>
                  <a:lnTo>
                    <a:pt x="132655" y="421496"/>
                  </a:lnTo>
                  <a:lnTo>
                    <a:pt x="113895" y="426081"/>
                  </a:lnTo>
                  <a:lnTo>
                    <a:pt x="97762" y="438039"/>
                  </a:lnTo>
                  <a:lnTo>
                    <a:pt x="90483" y="445693"/>
                  </a:lnTo>
                  <a:lnTo>
                    <a:pt x="86694" y="453983"/>
                  </a:lnTo>
                  <a:lnTo>
                    <a:pt x="85318" y="471699"/>
                  </a:lnTo>
                  <a:lnTo>
                    <a:pt x="90691" y="475574"/>
                  </a:lnTo>
                  <a:lnTo>
                    <a:pt x="110835" y="474209"/>
                  </a:lnTo>
                  <a:lnTo>
                    <a:pt x="129000" y="466516"/>
                  </a:lnTo>
                  <a:lnTo>
                    <a:pt x="184456" y="418702"/>
                  </a:lnTo>
                  <a:lnTo>
                    <a:pt x="227757" y="365834"/>
                  </a:lnTo>
                  <a:lnTo>
                    <a:pt x="265956" y="304210"/>
                  </a:lnTo>
                  <a:lnTo>
                    <a:pt x="295075" y="240857"/>
                  </a:lnTo>
                  <a:lnTo>
                    <a:pt x="312000" y="193096"/>
                  </a:lnTo>
                  <a:lnTo>
                    <a:pt x="322163" y="134421"/>
                  </a:lnTo>
                  <a:lnTo>
                    <a:pt x="330745" y="73185"/>
                  </a:lnTo>
                  <a:lnTo>
                    <a:pt x="331072" y="23653"/>
                  </a:lnTo>
                  <a:lnTo>
                    <a:pt x="323615" y="2294"/>
                  </a:lnTo>
                  <a:lnTo>
                    <a:pt x="319713" y="0"/>
                  </a:lnTo>
                  <a:lnTo>
                    <a:pt x="316049" y="2723"/>
                  </a:lnTo>
                  <a:lnTo>
                    <a:pt x="305812" y="26870"/>
                  </a:lnTo>
                  <a:lnTo>
                    <a:pt x="298881" y="63788"/>
                  </a:lnTo>
                  <a:lnTo>
                    <a:pt x="299663" y="114057"/>
                  </a:lnTo>
                  <a:lnTo>
                    <a:pt x="302923" y="156922"/>
                  </a:lnTo>
                  <a:lnTo>
                    <a:pt x="304372" y="207862"/>
                  </a:lnTo>
                  <a:lnTo>
                    <a:pt x="310685" y="262392"/>
                  </a:lnTo>
                  <a:lnTo>
                    <a:pt x="321640" y="319580"/>
                  </a:lnTo>
                  <a:lnTo>
                    <a:pt x="337139" y="380430"/>
                  </a:lnTo>
                  <a:lnTo>
                    <a:pt x="354658" y="442907"/>
                  </a:lnTo>
                  <a:lnTo>
                    <a:pt x="374136" y="506107"/>
                  </a:lnTo>
                  <a:lnTo>
                    <a:pt x="385283" y="537843"/>
                  </a:lnTo>
                  <a:lnTo>
                    <a:pt x="410070" y="599324"/>
                  </a:lnTo>
                  <a:lnTo>
                    <a:pt x="438803" y="654996"/>
                  </a:lnTo>
                  <a:lnTo>
                    <a:pt x="466455" y="699581"/>
                  </a:lnTo>
                  <a:lnTo>
                    <a:pt x="508762" y="751728"/>
                  </a:lnTo>
                  <a:lnTo>
                    <a:pt x="572252" y="810817"/>
                  </a:lnTo>
                  <a:lnTo>
                    <a:pt x="609086" y="826734"/>
                  </a:lnTo>
                  <a:lnTo>
                    <a:pt x="647991" y="830859"/>
                  </a:lnTo>
                  <a:lnTo>
                    <a:pt x="689518" y="824758"/>
                  </a:lnTo>
                  <a:lnTo>
                    <a:pt x="708631" y="815424"/>
                  </a:lnTo>
                  <a:lnTo>
                    <a:pt x="731343" y="793138"/>
                  </a:lnTo>
                  <a:lnTo>
                    <a:pt x="739268" y="764166"/>
                  </a:lnTo>
                  <a:lnTo>
                    <a:pt x="740663" y="728613"/>
                  </a:lnTo>
                  <a:lnTo>
                    <a:pt x="724236" y="665316"/>
                  </a:lnTo>
                  <a:lnTo>
                    <a:pt x="710597" y="638971"/>
                  </a:lnTo>
                  <a:lnTo>
                    <a:pt x="650364" y="577371"/>
                  </a:lnTo>
                  <a:lnTo>
                    <a:pt x="630993" y="561971"/>
                  </a:lnTo>
                  <a:lnTo>
                    <a:pt x="608919" y="553710"/>
                  </a:lnTo>
                  <a:lnTo>
                    <a:pt x="584936" y="551102"/>
                  </a:lnTo>
                  <a:lnTo>
                    <a:pt x="547529" y="556672"/>
                  </a:lnTo>
                  <a:lnTo>
                    <a:pt x="493962" y="579897"/>
                  </a:lnTo>
                  <a:lnTo>
                    <a:pt x="437593" y="619956"/>
                  </a:lnTo>
                  <a:lnTo>
                    <a:pt x="375507" y="673820"/>
                  </a:lnTo>
                  <a:lnTo>
                    <a:pt x="329747" y="728036"/>
                  </a:lnTo>
                  <a:lnTo>
                    <a:pt x="305531" y="7575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150961" y="5985230"/>
              <a:ext cx="813184" cy="1125845"/>
            </a:xfrm>
            <a:custGeom>
              <a:avLst/>
              <a:gdLst/>
              <a:ahLst/>
              <a:cxnLst/>
              <a:rect l="0" t="0" r="0" b="0"/>
              <a:pathLst>
                <a:path w="813184" h="1125845">
                  <a:moveTo>
                    <a:pt x="0" y="864638"/>
                  </a:moveTo>
                  <a:lnTo>
                    <a:pt x="5078" y="884953"/>
                  </a:lnTo>
                  <a:lnTo>
                    <a:pt x="38168" y="936485"/>
                  </a:lnTo>
                  <a:lnTo>
                    <a:pt x="76515" y="988710"/>
                  </a:lnTo>
                  <a:lnTo>
                    <a:pt x="128815" y="1051684"/>
                  </a:lnTo>
                  <a:lnTo>
                    <a:pt x="169535" y="1115120"/>
                  </a:lnTo>
                  <a:lnTo>
                    <a:pt x="173613" y="1124106"/>
                  </a:lnTo>
                  <a:lnTo>
                    <a:pt x="175270" y="1125844"/>
                  </a:lnTo>
                  <a:lnTo>
                    <a:pt x="174274" y="1116437"/>
                  </a:lnTo>
                  <a:lnTo>
                    <a:pt x="154497" y="1061010"/>
                  </a:lnTo>
                  <a:lnTo>
                    <a:pt x="130438" y="1000868"/>
                  </a:lnTo>
                  <a:lnTo>
                    <a:pt x="114356" y="953664"/>
                  </a:lnTo>
                  <a:lnTo>
                    <a:pt x="97780" y="900937"/>
                  </a:lnTo>
                  <a:lnTo>
                    <a:pt x="84484" y="850000"/>
                  </a:lnTo>
                  <a:lnTo>
                    <a:pt x="73811" y="801246"/>
                  </a:lnTo>
                  <a:lnTo>
                    <a:pt x="69382" y="743731"/>
                  </a:lnTo>
                  <a:lnTo>
                    <a:pt x="76069" y="701137"/>
                  </a:lnTo>
                  <a:lnTo>
                    <a:pt x="85540" y="681775"/>
                  </a:lnTo>
                  <a:lnTo>
                    <a:pt x="93168" y="678950"/>
                  </a:lnTo>
                  <a:lnTo>
                    <a:pt x="102505" y="680256"/>
                  </a:lnTo>
                  <a:lnTo>
                    <a:pt x="122092" y="690211"/>
                  </a:lnTo>
                  <a:lnTo>
                    <a:pt x="163807" y="736747"/>
                  </a:lnTo>
                  <a:lnTo>
                    <a:pt x="201135" y="793116"/>
                  </a:lnTo>
                  <a:lnTo>
                    <a:pt x="233547" y="855432"/>
                  </a:lnTo>
                  <a:lnTo>
                    <a:pt x="255895" y="908764"/>
                  </a:lnTo>
                  <a:lnTo>
                    <a:pt x="271017" y="942567"/>
                  </a:lnTo>
                  <a:lnTo>
                    <a:pt x="269978" y="933996"/>
                  </a:lnTo>
                  <a:lnTo>
                    <a:pt x="249662" y="872984"/>
                  </a:lnTo>
                  <a:lnTo>
                    <a:pt x="225968" y="813807"/>
                  </a:lnTo>
                  <a:lnTo>
                    <a:pt x="209274" y="772097"/>
                  </a:lnTo>
                  <a:lnTo>
                    <a:pt x="199722" y="713761"/>
                  </a:lnTo>
                  <a:lnTo>
                    <a:pt x="192993" y="655900"/>
                  </a:lnTo>
                  <a:lnTo>
                    <a:pt x="195630" y="644692"/>
                  </a:lnTo>
                  <a:lnTo>
                    <a:pt x="200577" y="636157"/>
                  </a:lnTo>
                  <a:lnTo>
                    <a:pt x="207064" y="629405"/>
                  </a:lnTo>
                  <a:lnTo>
                    <a:pt x="214577" y="628092"/>
                  </a:lnTo>
                  <a:lnTo>
                    <a:pt x="222775" y="630406"/>
                  </a:lnTo>
                  <a:lnTo>
                    <a:pt x="280513" y="667002"/>
                  </a:lnTo>
                  <a:lnTo>
                    <a:pt x="335048" y="697786"/>
                  </a:lnTo>
                  <a:lnTo>
                    <a:pt x="358672" y="709340"/>
                  </a:lnTo>
                  <a:lnTo>
                    <a:pt x="389015" y="713058"/>
                  </a:lnTo>
                  <a:lnTo>
                    <a:pt x="445225" y="706784"/>
                  </a:lnTo>
                  <a:lnTo>
                    <a:pt x="485974" y="694245"/>
                  </a:lnTo>
                  <a:lnTo>
                    <a:pt x="508714" y="677263"/>
                  </a:lnTo>
                  <a:lnTo>
                    <a:pt x="522313" y="661243"/>
                  </a:lnTo>
                  <a:lnTo>
                    <a:pt x="536843" y="624139"/>
                  </a:lnTo>
                  <a:lnTo>
                    <a:pt x="537723" y="584562"/>
                  </a:lnTo>
                  <a:lnTo>
                    <a:pt x="527434" y="534160"/>
                  </a:lnTo>
                  <a:lnTo>
                    <a:pt x="493838" y="472780"/>
                  </a:lnTo>
                  <a:lnTo>
                    <a:pt x="473958" y="444873"/>
                  </a:lnTo>
                  <a:lnTo>
                    <a:pt x="457259" y="429692"/>
                  </a:lnTo>
                  <a:lnTo>
                    <a:pt x="433540" y="421527"/>
                  </a:lnTo>
                  <a:lnTo>
                    <a:pt x="419773" y="419350"/>
                  </a:lnTo>
                  <a:lnTo>
                    <a:pt x="408470" y="422151"/>
                  </a:lnTo>
                  <a:lnTo>
                    <a:pt x="390241" y="436601"/>
                  </a:lnTo>
                  <a:lnTo>
                    <a:pt x="383557" y="465700"/>
                  </a:lnTo>
                  <a:lnTo>
                    <a:pt x="385770" y="515413"/>
                  </a:lnTo>
                  <a:lnTo>
                    <a:pt x="395993" y="554238"/>
                  </a:lnTo>
                  <a:lnTo>
                    <a:pt x="431199" y="611284"/>
                  </a:lnTo>
                  <a:lnTo>
                    <a:pt x="461551" y="643058"/>
                  </a:lnTo>
                  <a:lnTo>
                    <a:pt x="470337" y="649950"/>
                  </a:lnTo>
                  <a:lnTo>
                    <a:pt x="497107" y="657608"/>
                  </a:lnTo>
                  <a:lnTo>
                    <a:pt x="539532" y="659085"/>
                  </a:lnTo>
                  <a:lnTo>
                    <a:pt x="582437" y="650060"/>
                  </a:lnTo>
                  <a:lnTo>
                    <a:pt x="611941" y="630982"/>
                  </a:lnTo>
                  <a:lnTo>
                    <a:pt x="656334" y="577277"/>
                  </a:lnTo>
                  <a:lnTo>
                    <a:pt x="674682" y="524019"/>
                  </a:lnTo>
                  <a:lnTo>
                    <a:pt x="683090" y="478008"/>
                  </a:lnTo>
                  <a:lnTo>
                    <a:pt x="680858" y="429650"/>
                  </a:lnTo>
                  <a:lnTo>
                    <a:pt x="678661" y="375401"/>
                  </a:lnTo>
                  <a:lnTo>
                    <a:pt x="670687" y="318934"/>
                  </a:lnTo>
                  <a:lnTo>
                    <a:pt x="655332" y="260747"/>
                  </a:lnTo>
                  <a:lnTo>
                    <a:pt x="637319" y="198979"/>
                  </a:lnTo>
                  <a:lnTo>
                    <a:pt x="618517" y="145008"/>
                  </a:lnTo>
                  <a:lnTo>
                    <a:pt x="599482" y="91222"/>
                  </a:lnTo>
                  <a:lnTo>
                    <a:pt x="574003" y="36712"/>
                  </a:lnTo>
                  <a:lnTo>
                    <a:pt x="548498" y="0"/>
                  </a:lnTo>
                  <a:lnTo>
                    <a:pt x="544247" y="144"/>
                  </a:lnTo>
                  <a:lnTo>
                    <a:pt x="541412" y="5555"/>
                  </a:lnTo>
                  <a:lnTo>
                    <a:pt x="539523" y="14477"/>
                  </a:lnTo>
                  <a:lnTo>
                    <a:pt x="547020" y="52428"/>
                  </a:lnTo>
                  <a:lnTo>
                    <a:pt x="575175" y="113930"/>
                  </a:lnTo>
                  <a:lnTo>
                    <a:pt x="597860" y="168824"/>
                  </a:lnTo>
                  <a:lnTo>
                    <a:pt x="630565" y="231742"/>
                  </a:lnTo>
                  <a:lnTo>
                    <a:pt x="654776" y="275440"/>
                  </a:lnTo>
                  <a:lnTo>
                    <a:pt x="692311" y="336796"/>
                  </a:lnTo>
                  <a:lnTo>
                    <a:pt x="725282" y="390291"/>
                  </a:lnTo>
                  <a:lnTo>
                    <a:pt x="763930" y="447281"/>
                  </a:lnTo>
                  <a:lnTo>
                    <a:pt x="813183" y="5106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782373" y="5487660"/>
              <a:ext cx="545311" cy="773281"/>
            </a:xfrm>
            <a:custGeom>
              <a:avLst/>
              <a:gdLst/>
              <a:ahLst/>
              <a:cxnLst/>
              <a:rect l="0" t="0" r="0" b="0"/>
              <a:pathLst>
                <a:path w="545311" h="773281">
                  <a:moveTo>
                    <a:pt x="0" y="740363"/>
                  </a:moveTo>
                  <a:lnTo>
                    <a:pt x="55529" y="716407"/>
                  </a:lnTo>
                  <a:lnTo>
                    <a:pt x="114638" y="679629"/>
                  </a:lnTo>
                  <a:lnTo>
                    <a:pt x="171126" y="634918"/>
                  </a:lnTo>
                  <a:lnTo>
                    <a:pt x="226249" y="575952"/>
                  </a:lnTo>
                  <a:lnTo>
                    <a:pt x="225242" y="571229"/>
                  </a:lnTo>
                  <a:lnTo>
                    <a:pt x="219256" y="569142"/>
                  </a:lnTo>
                  <a:lnTo>
                    <a:pt x="209949" y="568815"/>
                  </a:lnTo>
                  <a:lnTo>
                    <a:pt x="202682" y="571785"/>
                  </a:lnTo>
                  <a:lnTo>
                    <a:pt x="191774" y="583590"/>
                  </a:lnTo>
                  <a:lnTo>
                    <a:pt x="174577" y="623400"/>
                  </a:lnTo>
                  <a:lnTo>
                    <a:pt x="166175" y="680668"/>
                  </a:lnTo>
                  <a:lnTo>
                    <a:pt x="172713" y="717375"/>
                  </a:lnTo>
                  <a:lnTo>
                    <a:pt x="187312" y="748217"/>
                  </a:lnTo>
                  <a:lnTo>
                    <a:pt x="207974" y="769011"/>
                  </a:lnTo>
                  <a:lnTo>
                    <a:pt x="220498" y="773280"/>
                  </a:lnTo>
                  <a:lnTo>
                    <a:pt x="248589" y="772354"/>
                  </a:lnTo>
                  <a:lnTo>
                    <a:pt x="260332" y="767006"/>
                  </a:lnTo>
                  <a:lnTo>
                    <a:pt x="279048" y="749724"/>
                  </a:lnTo>
                  <a:lnTo>
                    <a:pt x="296459" y="705932"/>
                  </a:lnTo>
                  <a:lnTo>
                    <a:pt x="298192" y="667799"/>
                  </a:lnTo>
                  <a:lnTo>
                    <a:pt x="288192" y="626345"/>
                  </a:lnTo>
                  <a:lnTo>
                    <a:pt x="253598" y="567165"/>
                  </a:lnTo>
                  <a:lnTo>
                    <a:pt x="233525" y="538219"/>
                  </a:lnTo>
                  <a:lnTo>
                    <a:pt x="233281" y="536506"/>
                  </a:lnTo>
                  <a:lnTo>
                    <a:pt x="287011" y="560839"/>
                  </a:lnTo>
                  <a:lnTo>
                    <a:pt x="306142" y="562071"/>
                  </a:lnTo>
                  <a:lnTo>
                    <a:pt x="327400" y="556949"/>
                  </a:lnTo>
                  <a:lnTo>
                    <a:pt x="367124" y="535074"/>
                  </a:lnTo>
                  <a:lnTo>
                    <a:pt x="398972" y="502136"/>
                  </a:lnTo>
                  <a:lnTo>
                    <a:pt x="421283" y="464385"/>
                  </a:lnTo>
                  <a:lnTo>
                    <a:pt x="438883" y="404552"/>
                  </a:lnTo>
                  <a:lnTo>
                    <a:pt x="449288" y="354566"/>
                  </a:lnTo>
                  <a:lnTo>
                    <a:pt x="456269" y="299362"/>
                  </a:lnTo>
                  <a:lnTo>
                    <a:pt x="452669" y="242612"/>
                  </a:lnTo>
                  <a:lnTo>
                    <a:pt x="443806" y="185404"/>
                  </a:lnTo>
                  <a:lnTo>
                    <a:pt x="435511" y="130895"/>
                  </a:lnTo>
                  <a:lnTo>
                    <a:pt x="418741" y="69939"/>
                  </a:lnTo>
                  <a:lnTo>
                    <a:pt x="403400" y="29951"/>
                  </a:lnTo>
                  <a:lnTo>
                    <a:pt x="380312" y="1331"/>
                  </a:lnTo>
                  <a:lnTo>
                    <a:pt x="371533" y="0"/>
                  </a:lnTo>
                  <a:lnTo>
                    <a:pt x="362491" y="3365"/>
                  </a:lnTo>
                  <a:lnTo>
                    <a:pt x="353274" y="9859"/>
                  </a:lnTo>
                  <a:lnTo>
                    <a:pt x="343033" y="39753"/>
                  </a:lnTo>
                  <a:lnTo>
                    <a:pt x="337267" y="98723"/>
                  </a:lnTo>
                  <a:lnTo>
                    <a:pt x="341228" y="156589"/>
                  </a:lnTo>
                  <a:lnTo>
                    <a:pt x="358702" y="219797"/>
                  </a:lnTo>
                  <a:lnTo>
                    <a:pt x="375208" y="266640"/>
                  </a:lnTo>
                  <a:lnTo>
                    <a:pt x="393175" y="312262"/>
                  </a:lnTo>
                  <a:lnTo>
                    <a:pt x="426297" y="374701"/>
                  </a:lnTo>
                  <a:lnTo>
                    <a:pt x="467944" y="436599"/>
                  </a:lnTo>
                  <a:lnTo>
                    <a:pt x="497230" y="468234"/>
                  </a:lnTo>
                  <a:lnTo>
                    <a:pt x="530025" y="486689"/>
                  </a:lnTo>
                  <a:lnTo>
                    <a:pt x="545310" y="491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303987" y="5481808"/>
              <a:ext cx="226915" cy="325274"/>
            </a:xfrm>
            <a:custGeom>
              <a:avLst/>
              <a:gdLst/>
              <a:ahLst/>
              <a:cxnLst/>
              <a:rect l="0" t="0" r="0" b="0"/>
              <a:pathLst>
                <a:path w="226915" h="325274">
                  <a:moveTo>
                    <a:pt x="14130" y="0"/>
                  </a:moveTo>
                  <a:lnTo>
                    <a:pt x="7555" y="25039"/>
                  </a:lnTo>
                  <a:lnTo>
                    <a:pt x="2319" y="78961"/>
                  </a:lnTo>
                  <a:lnTo>
                    <a:pt x="0" y="119419"/>
                  </a:lnTo>
                  <a:lnTo>
                    <a:pt x="1521" y="130636"/>
                  </a:lnTo>
                  <a:lnTo>
                    <a:pt x="5724" y="137051"/>
                  </a:lnTo>
                  <a:lnTo>
                    <a:pt x="11714" y="140265"/>
                  </a:lnTo>
                  <a:lnTo>
                    <a:pt x="26875" y="141001"/>
                  </a:lnTo>
                  <a:lnTo>
                    <a:pt x="71949" y="129998"/>
                  </a:lnTo>
                  <a:lnTo>
                    <a:pt x="128968" y="103310"/>
                  </a:lnTo>
                  <a:lnTo>
                    <a:pt x="167801" y="97933"/>
                  </a:lnTo>
                  <a:lnTo>
                    <a:pt x="189080" y="102344"/>
                  </a:lnTo>
                  <a:lnTo>
                    <a:pt x="197731" y="106497"/>
                  </a:lnTo>
                  <a:lnTo>
                    <a:pt x="210178" y="125284"/>
                  </a:lnTo>
                  <a:lnTo>
                    <a:pt x="226830" y="170494"/>
                  </a:lnTo>
                  <a:lnTo>
                    <a:pt x="226914" y="205476"/>
                  </a:lnTo>
                  <a:lnTo>
                    <a:pt x="214499" y="268054"/>
                  </a:lnTo>
                  <a:lnTo>
                    <a:pt x="195900" y="3252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35782" y="3147495"/>
              <a:ext cx="2315180" cy="1789003"/>
            </a:xfrm>
            <a:custGeom>
              <a:avLst/>
              <a:gdLst/>
              <a:ahLst/>
              <a:cxnLst/>
              <a:rect l="0" t="0" r="0" b="0"/>
              <a:pathLst>
                <a:path w="2315180" h="1789003">
                  <a:moveTo>
                    <a:pt x="0" y="1789002"/>
                  </a:moveTo>
                  <a:lnTo>
                    <a:pt x="55528" y="1725856"/>
                  </a:lnTo>
                  <a:lnTo>
                    <a:pt x="115700" y="1673555"/>
                  </a:lnTo>
                  <a:lnTo>
                    <a:pt x="175930" y="1621202"/>
                  </a:lnTo>
                  <a:lnTo>
                    <a:pt x="227584" y="1579401"/>
                  </a:lnTo>
                  <a:lnTo>
                    <a:pt x="287866" y="1537601"/>
                  </a:lnTo>
                  <a:lnTo>
                    <a:pt x="350954" y="1488715"/>
                  </a:lnTo>
                  <a:lnTo>
                    <a:pt x="403747" y="1445739"/>
                  </a:lnTo>
                  <a:lnTo>
                    <a:pt x="459784" y="1404423"/>
                  </a:lnTo>
                  <a:lnTo>
                    <a:pt x="516780" y="1360174"/>
                  </a:lnTo>
                  <a:lnTo>
                    <a:pt x="574061" y="1313401"/>
                  </a:lnTo>
                  <a:lnTo>
                    <a:pt x="636505" y="1265882"/>
                  </a:lnTo>
                  <a:lnTo>
                    <a:pt x="680093" y="1231232"/>
                  </a:lnTo>
                  <a:lnTo>
                    <a:pt x="724268" y="1194571"/>
                  </a:lnTo>
                  <a:lnTo>
                    <a:pt x="768705" y="1157018"/>
                  </a:lnTo>
                  <a:lnTo>
                    <a:pt x="816091" y="1119069"/>
                  </a:lnTo>
                  <a:lnTo>
                    <a:pt x="866561" y="1080942"/>
                  </a:lnTo>
                  <a:lnTo>
                    <a:pt x="920882" y="1042738"/>
                  </a:lnTo>
                  <a:lnTo>
                    <a:pt x="974080" y="1001663"/>
                  </a:lnTo>
                  <a:lnTo>
                    <a:pt x="1026069" y="958605"/>
                  </a:lnTo>
                  <a:lnTo>
                    <a:pt x="1077522" y="914665"/>
                  </a:lnTo>
                  <a:lnTo>
                    <a:pt x="1128736" y="873168"/>
                  </a:lnTo>
                  <a:lnTo>
                    <a:pt x="1179844" y="832402"/>
                  </a:lnTo>
                  <a:lnTo>
                    <a:pt x="1230904" y="789481"/>
                  </a:lnTo>
                  <a:lnTo>
                    <a:pt x="1284779" y="748437"/>
                  </a:lnTo>
                  <a:lnTo>
                    <a:pt x="1339550" y="707872"/>
                  </a:lnTo>
                  <a:lnTo>
                    <a:pt x="1392239" y="665041"/>
                  </a:lnTo>
                  <a:lnTo>
                    <a:pt x="1444002" y="624036"/>
                  </a:lnTo>
                  <a:lnTo>
                    <a:pt x="1496417" y="583489"/>
                  </a:lnTo>
                  <a:lnTo>
                    <a:pt x="1551603" y="540665"/>
                  </a:lnTo>
                  <a:lnTo>
                    <a:pt x="1605184" y="496829"/>
                  </a:lnTo>
                  <a:lnTo>
                    <a:pt x="1658408" y="453607"/>
                  </a:lnTo>
                  <a:lnTo>
                    <a:pt x="1713952" y="413137"/>
                  </a:lnTo>
                  <a:lnTo>
                    <a:pt x="1767693" y="373891"/>
                  </a:lnTo>
                  <a:lnTo>
                    <a:pt x="1819924" y="335188"/>
                  </a:lnTo>
                  <a:lnTo>
                    <a:pt x="1871485" y="296727"/>
                  </a:lnTo>
                  <a:lnTo>
                    <a:pt x="1919912" y="261209"/>
                  </a:lnTo>
                  <a:lnTo>
                    <a:pt x="1966238" y="227706"/>
                  </a:lnTo>
                  <a:lnTo>
                    <a:pt x="2011630" y="195100"/>
                  </a:lnTo>
                  <a:lnTo>
                    <a:pt x="2073941" y="151941"/>
                  </a:lnTo>
                  <a:lnTo>
                    <a:pt x="2132796" y="112224"/>
                  </a:lnTo>
                  <a:lnTo>
                    <a:pt x="2194546" y="68349"/>
                  </a:lnTo>
                  <a:lnTo>
                    <a:pt x="2255540" y="29473"/>
                  </a:lnTo>
                  <a:lnTo>
                    <a:pt x="2294910" y="5351"/>
                  </a:lnTo>
                  <a:lnTo>
                    <a:pt x="23151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859435" y="5598605"/>
              <a:ext cx="105236" cy="7573"/>
            </a:xfrm>
            <a:custGeom>
              <a:avLst/>
              <a:gdLst/>
              <a:ahLst/>
              <a:cxnLst/>
              <a:rect l="0" t="0" r="0" b="0"/>
              <a:pathLst>
                <a:path w="105236" h="7573">
                  <a:moveTo>
                    <a:pt x="0" y="7572"/>
                  </a:moveTo>
                  <a:lnTo>
                    <a:pt x="34055" y="0"/>
                  </a:lnTo>
                  <a:lnTo>
                    <a:pt x="68555" y="1431"/>
                  </a:lnTo>
                  <a:lnTo>
                    <a:pt x="105235" y="75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16836" y="5472241"/>
              <a:ext cx="133937" cy="9568"/>
            </a:xfrm>
            <a:custGeom>
              <a:avLst/>
              <a:gdLst/>
              <a:ahLst/>
              <a:cxnLst/>
              <a:rect l="0" t="0" r="0" b="0"/>
              <a:pathLst>
                <a:path w="133937" h="9568">
                  <a:moveTo>
                    <a:pt x="0" y="0"/>
                  </a:moveTo>
                  <a:lnTo>
                    <a:pt x="34054" y="7572"/>
                  </a:lnTo>
                  <a:lnTo>
                    <a:pt x="92121" y="9304"/>
                  </a:lnTo>
                  <a:lnTo>
                    <a:pt x="133936" y="95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906742" y="4037213"/>
              <a:ext cx="19135" cy="210472"/>
            </a:xfrm>
            <a:custGeom>
              <a:avLst/>
              <a:gdLst/>
              <a:ahLst/>
              <a:cxnLst/>
              <a:rect l="0" t="0" r="0" b="0"/>
              <a:pathLst>
                <a:path w="19135" h="210472">
                  <a:moveTo>
                    <a:pt x="19134" y="0"/>
                  </a:moveTo>
                  <a:lnTo>
                    <a:pt x="14055" y="56421"/>
                  </a:lnTo>
                  <a:lnTo>
                    <a:pt x="9391" y="115199"/>
                  </a:lnTo>
                  <a:lnTo>
                    <a:pt x="1447" y="176074"/>
                  </a:lnTo>
                  <a:lnTo>
                    <a:pt x="0" y="2104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983277" y="4065913"/>
              <a:ext cx="9568" cy="124371"/>
            </a:xfrm>
            <a:custGeom>
              <a:avLst/>
              <a:gdLst/>
              <a:ahLst/>
              <a:cxnLst/>
              <a:rect l="0" t="0" r="0" b="0"/>
              <a:pathLst>
                <a:path w="9568" h="124371">
                  <a:moveTo>
                    <a:pt x="9567" y="0"/>
                  </a:moveTo>
                  <a:lnTo>
                    <a:pt x="4488" y="58342"/>
                  </a:lnTo>
                  <a:lnTo>
                    <a:pt x="592" y="112735"/>
                  </a:lnTo>
                  <a:lnTo>
                    <a:pt x="0" y="124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878042" y="2305612"/>
              <a:ext cx="133937" cy="1530698"/>
            </a:xfrm>
            <a:custGeom>
              <a:avLst/>
              <a:gdLst/>
              <a:ahLst/>
              <a:cxnLst/>
              <a:rect l="0" t="0" r="0" b="0"/>
              <a:pathLst>
                <a:path w="133937" h="1530698">
                  <a:moveTo>
                    <a:pt x="133936" y="1530697"/>
                  </a:moveTo>
                  <a:lnTo>
                    <a:pt x="117617" y="1479617"/>
                  </a:lnTo>
                  <a:lnTo>
                    <a:pt x="107996" y="1426395"/>
                  </a:lnTo>
                  <a:lnTo>
                    <a:pt x="105781" y="1374623"/>
                  </a:lnTo>
                  <a:lnTo>
                    <a:pt x="98768" y="1322389"/>
                  </a:lnTo>
                  <a:lnTo>
                    <a:pt x="93446" y="1261992"/>
                  </a:lnTo>
                  <a:lnTo>
                    <a:pt x="88278" y="1211909"/>
                  </a:lnTo>
                  <a:lnTo>
                    <a:pt x="86746" y="1156677"/>
                  </a:lnTo>
                  <a:lnTo>
                    <a:pt x="83458" y="1099918"/>
                  </a:lnTo>
                  <a:lnTo>
                    <a:pt x="78586" y="1039873"/>
                  </a:lnTo>
                  <a:lnTo>
                    <a:pt x="77446" y="996846"/>
                  </a:lnTo>
                  <a:lnTo>
                    <a:pt x="76940" y="952921"/>
                  </a:lnTo>
                  <a:lnTo>
                    <a:pt x="76715" y="908595"/>
                  </a:lnTo>
                  <a:lnTo>
                    <a:pt x="75552" y="864092"/>
                  </a:lnTo>
                  <a:lnTo>
                    <a:pt x="71492" y="819510"/>
                  </a:lnTo>
                  <a:lnTo>
                    <a:pt x="68979" y="772058"/>
                  </a:lnTo>
                  <a:lnTo>
                    <a:pt x="66799" y="723685"/>
                  </a:lnTo>
                  <a:lnTo>
                    <a:pt x="62287" y="677383"/>
                  </a:lnTo>
                  <a:lnTo>
                    <a:pt x="59572" y="629167"/>
                  </a:lnTo>
                  <a:lnTo>
                    <a:pt x="57303" y="580454"/>
                  </a:lnTo>
                  <a:lnTo>
                    <a:pt x="52751" y="534001"/>
                  </a:lnTo>
                  <a:lnTo>
                    <a:pt x="50019" y="488553"/>
                  </a:lnTo>
                  <a:lnTo>
                    <a:pt x="48805" y="443550"/>
                  </a:lnTo>
                  <a:lnTo>
                    <a:pt x="48266" y="398746"/>
                  </a:lnTo>
                  <a:lnTo>
                    <a:pt x="45192" y="354030"/>
                  </a:lnTo>
                  <a:lnTo>
                    <a:pt x="41345" y="310416"/>
                  </a:lnTo>
                  <a:lnTo>
                    <a:pt x="38116" y="251068"/>
                  </a:lnTo>
                  <a:lnTo>
                    <a:pt x="31963" y="199350"/>
                  </a:lnTo>
                  <a:lnTo>
                    <a:pt x="26510" y="137094"/>
                  </a:lnTo>
                  <a:lnTo>
                    <a:pt x="18485" y="90935"/>
                  </a:lnTo>
                  <a:lnTo>
                    <a:pt x="6250" y="3343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480722" y="1702900"/>
              <a:ext cx="292085" cy="356962"/>
            </a:xfrm>
            <a:custGeom>
              <a:avLst/>
              <a:gdLst/>
              <a:ahLst/>
              <a:cxnLst/>
              <a:rect l="0" t="0" r="0" b="0"/>
              <a:pathLst>
                <a:path w="292085" h="356962">
                  <a:moveTo>
                    <a:pt x="5079" y="0"/>
                  </a:moveTo>
                  <a:lnTo>
                    <a:pt x="0" y="15236"/>
                  </a:lnTo>
                  <a:lnTo>
                    <a:pt x="1920" y="45026"/>
                  </a:lnTo>
                  <a:lnTo>
                    <a:pt x="17904" y="98133"/>
                  </a:lnTo>
                  <a:lnTo>
                    <a:pt x="46964" y="153198"/>
                  </a:lnTo>
                  <a:lnTo>
                    <a:pt x="78481" y="209018"/>
                  </a:lnTo>
                  <a:lnTo>
                    <a:pt x="110322" y="265686"/>
                  </a:lnTo>
                  <a:lnTo>
                    <a:pt x="141010" y="322247"/>
                  </a:lnTo>
                  <a:lnTo>
                    <a:pt x="164920" y="355266"/>
                  </a:lnTo>
                  <a:lnTo>
                    <a:pt x="169041" y="356961"/>
                  </a:lnTo>
                  <a:lnTo>
                    <a:pt x="171788" y="353839"/>
                  </a:lnTo>
                  <a:lnTo>
                    <a:pt x="173619" y="347506"/>
                  </a:lnTo>
                  <a:lnTo>
                    <a:pt x="168921" y="294705"/>
                  </a:lnTo>
                  <a:lnTo>
                    <a:pt x="160591" y="241755"/>
                  </a:lnTo>
                  <a:lnTo>
                    <a:pt x="163709" y="186060"/>
                  </a:lnTo>
                  <a:lnTo>
                    <a:pt x="167171" y="180378"/>
                  </a:lnTo>
                  <a:lnTo>
                    <a:pt x="171604" y="178716"/>
                  </a:lnTo>
                  <a:lnTo>
                    <a:pt x="176686" y="179735"/>
                  </a:lnTo>
                  <a:lnTo>
                    <a:pt x="199074" y="196403"/>
                  </a:lnTo>
                  <a:lnTo>
                    <a:pt x="244600" y="254983"/>
                  </a:lnTo>
                  <a:lnTo>
                    <a:pt x="292084" y="3061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707168" y="1477556"/>
              <a:ext cx="323945" cy="444137"/>
            </a:xfrm>
            <a:custGeom>
              <a:avLst/>
              <a:gdLst/>
              <a:ahLst/>
              <a:cxnLst/>
              <a:rect l="0" t="0" r="0" b="0"/>
              <a:pathLst>
                <a:path w="323945" h="444137">
                  <a:moveTo>
                    <a:pt x="8237" y="234911"/>
                  </a:moveTo>
                  <a:lnTo>
                    <a:pt x="0" y="298331"/>
                  </a:lnTo>
                  <a:lnTo>
                    <a:pt x="4143" y="341339"/>
                  </a:lnTo>
                  <a:lnTo>
                    <a:pt x="25677" y="396445"/>
                  </a:lnTo>
                  <a:lnTo>
                    <a:pt x="35122" y="416191"/>
                  </a:lnTo>
                  <a:lnTo>
                    <a:pt x="49949" y="435597"/>
                  </a:lnTo>
                  <a:lnTo>
                    <a:pt x="58368" y="440985"/>
                  </a:lnTo>
                  <a:lnTo>
                    <a:pt x="76226" y="444136"/>
                  </a:lnTo>
                  <a:lnTo>
                    <a:pt x="84390" y="440300"/>
                  </a:lnTo>
                  <a:lnTo>
                    <a:pt x="99129" y="424698"/>
                  </a:lnTo>
                  <a:lnTo>
                    <a:pt x="114301" y="397088"/>
                  </a:lnTo>
                  <a:lnTo>
                    <a:pt x="116321" y="372541"/>
                  </a:lnTo>
                  <a:lnTo>
                    <a:pt x="108647" y="331674"/>
                  </a:lnTo>
                  <a:lnTo>
                    <a:pt x="92087" y="284851"/>
                  </a:lnTo>
                  <a:lnTo>
                    <a:pt x="66624" y="254669"/>
                  </a:lnTo>
                  <a:lnTo>
                    <a:pt x="35007" y="227790"/>
                  </a:lnTo>
                  <a:lnTo>
                    <a:pt x="37777" y="228038"/>
                  </a:lnTo>
                  <a:lnTo>
                    <a:pt x="93258" y="252286"/>
                  </a:lnTo>
                  <a:lnTo>
                    <a:pt x="148605" y="269758"/>
                  </a:lnTo>
                  <a:lnTo>
                    <a:pt x="169481" y="276264"/>
                  </a:lnTo>
                  <a:lnTo>
                    <a:pt x="175260" y="275236"/>
                  </a:lnTo>
                  <a:lnTo>
                    <a:pt x="178049" y="271361"/>
                  </a:lnTo>
                  <a:lnTo>
                    <a:pt x="178846" y="265589"/>
                  </a:lnTo>
                  <a:lnTo>
                    <a:pt x="174063" y="253506"/>
                  </a:lnTo>
                  <a:lnTo>
                    <a:pt x="129169" y="196426"/>
                  </a:lnTo>
                  <a:lnTo>
                    <a:pt x="97495" y="156878"/>
                  </a:lnTo>
                  <a:lnTo>
                    <a:pt x="99632" y="152062"/>
                  </a:lnTo>
                  <a:lnTo>
                    <a:pt x="107435" y="149915"/>
                  </a:lnTo>
                  <a:lnTo>
                    <a:pt x="128860" y="151427"/>
                  </a:lnTo>
                  <a:lnTo>
                    <a:pt x="145469" y="159185"/>
                  </a:lnTo>
                  <a:lnTo>
                    <a:pt x="196705" y="207121"/>
                  </a:lnTo>
                  <a:lnTo>
                    <a:pt x="204039" y="208944"/>
                  </a:lnTo>
                  <a:lnTo>
                    <a:pt x="208929" y="205907"/>
                  </a:lnTo>
                  <a:lnTo>
                    <a:pt x="212188" y="199630"/>
                  </a:lnTo>
                  <a:lnTo>
                    <a:pt x="210141" y="181318"/>
                  </a:lnTo>
                  <a:lnTo>
                    <a:pt x="192266" y="122539"/>
                  </a:lnTo>
                  <a:lnTo>
                    <a:pt x="169032" y="59419"/>
                  </a:lnTo>
                  <a:lnTo>
                    <a:pt x="150746" y="22688"/>
                  </a:lnTo>
                  <a:lnTo>
                    <a:pt x="150590" y="4528"/>
                  </a:lnTo>
                  <a:lnTo>
                    <a:pt x="153099" y="536"/>
                  </a:lnTo>
                  <a:lnTo>
                    <a:pt x="156898" y="0"/>
                  </a:lnTo>
                  <a:lnTo>
                    <a:pt x="166789" y="5074"/>
                  </a:lnTo>
                  <a:lnTo>
                    <a:pt x="184309" y="20946"/>
                  </a:lnTo>
                  <a:lnTo>
                    <a:pt x="231149" y="82197"/>
                  </a:lnTo>
                  <a:lnTo>
                    <a:pt x="287174" y="135514"/>
                  </a:lnTo>
                  <a:lnTo>
                    <a:pt x="295179" y="138883"/>
                  </a:lnTo>
                  <a:lnTo>
                    <a:pt x="323944" y="1392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916309" y="1358493"/>
              <a:ext cx="155381" cy="174848"/>
            </a:xfrm>
            <a:custGeom>
              <a:avLst/>
              <a:gdLst/>
              <a:ahLst/>
              <a:cxnLst/>
              <a:rect l="0" t="0" r="0" b="0"/>
              <a:pathLst>
                <a:path w="155381" h="174848">
                  <a:moveTo>
                    <a:pt x="47835" y="0"/>
                  </a:moveTo>
                  <a:lnTo>
                    <a:pt x="42756" y="15237"/>
                  </a:lnTo>
                  <a:lnTo>
                    <a:pt x="44677" y="45026"/>
                  </a:lnTo>
                  <a:lnTo>
                    <a:pt x="61423" y="105272"/>
                  </a:lnTo>
                  <a:lnTo>
                    <a:pt x="73711" y="139616"/>
                  </a:lnTo>
                  <a:lnTo>
                    <a:pt x="84493" y="156303"/>
                  </a:lnTo>
                  <a:lnTo>
                    <a:pt x="99206" y="167971"/>
                  </a:lnTo>
                  <a:lnTo>
                    <a:pt x="107594" y="172571"/>
                  </a:lnTo>
                  <a:lnTo>
                    <a:pt x="125417" y="174847"/>
                  </a:lnTo>
                  <a:lnTo>
                    <a:pt x="134635" y="173966"/>
                  </a:lnTo>
                  <a:lnTo>
                    <a:pt x="141843" y="169127"/>
                  </a:lnTo>
                  <a:lnTo>
                    <a:pt x="152686" y="152411"/>
                  </a:lnTo>
                  <a:lnTo>
                    <a:pt x="155380" y="130809"/>
                  </a:lnTo>
                  <a:lnTo>
                    <a:pt x="151971" y="108098"/>
                  </a:lnTo>
                  <a:lnTo>
                    <a:pt x="143369" y="87374"/>
                  </a:lnTo>
                  <a:lnTo>
                    <a:pt x="121495" y="62857"/>
                  </a:lnTo>
                  <a:lnTo>
                    <a:pt x="84660" y="47207"/>
                  </a:lnTo>
                  <a:lnTo>
                    <a:pt x="45163" y="45995"/>
                  </a:lnTo>
                  <a:lnTo>
                    <a:pt x="0" y="574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14814" y="1095755"/>
              <a:ext cx="322437" cy="598990"/>
            </a:xfrm>
            <a:custGeom>
              <a:avLst/>
              <a:gdLst/>
              <a:ahLst/>
              <a:cxnLst/>
              <a:rect l="0" t="0" r="0" b="0"/>
              <a:pathLst>
                <a:path w="322437" h="598990">
                  <a:moveTo>
                    <a:pt x="16298" y="167070"/>
                  </a:moveTo>
                  <a:lnTo>
                    <a:pt x="3148" y="198684"/>
                  </a:lnTo>
                  <a:lnTo>
                    <a:pt x="0" y="237854"/>
                  </a:lnTo>
                  <a:lnTo>
                    <a:pt x="3031" y="260182"/>
                  </a:lnTo>
                  <a:lnTo>
                    <a:pt x="10755" y="277902"/>
                  </a:lnTo>
                  <a:lnTo>
                    <a:pt x="22338" y="292863"/>
                  </a:lnTo>
                  <a:lnTo>
                    <a:pt x="38116" y="306600"/>
                  </a:lnTo>
                  <a:lnTo>
                    <a:pt x="46788" y="308987"/>
                  </a:lnTo>
                  <a:lnTo>
                    <a:pt x="64928" y="305970"/>
                  </a:lnTo>
                  <a:lnTo>
                    <a:pt x="80784" y="294708"/>
                  </a:lnTo>
                  <a:lnTo>
                    <a:pt x="93856" y="278010"/>
                  </a:lnTo>
                  <a:lnTo>
                    <a:pt x="103209" y="256416"/>
                  </a:lnTo>
                  <a:lnTo>
                    <a:pt x="105239" y="235480"/>
                  </a:lnTo>
                  <a:lnTo>
                    <a:pt x="95135" y="179819"/>
                  </a:lnTo>
                  <a:lnTo>
                    <a:pt x="89250" y="158917"/>
                  </a:lnTo>
                  <a:lnTo>
                    <a:pt x="90444" y="155257"/>
                  </a:lnTo>
                  <a:lnTo>
                    <a:pt x="94429" y="156006"/>
                  </a:lnTo>
                  <a:lnTo>
                    <a:pt x="106297" y="165341"/>
                  </a:lnTo>
                  <a:lnTo>
                    <a:pt x="150492" y="217718"/>
                  </a:lnTo>
                  <a:lnTo>
                    <a:pt x="181190" y="271286"/>
                  </a:lnTo>
                  <a:lnTo>
                    <a:pt x="212568" y="328206"/>
                  </a:lnTo>
                  <a:lnTo>
                    <a:pt x="227639" y="379931"/>
                  </a:lnTo>
                  <a:lnTo>
                    <a:pt x="238837" y="430571"/>
                  </a:lnTo>
                  <a:lnTo>
                    <a:pt x="243808" y="479237"/>
                  </a:lnTo>
                  <a:lnTo>
                    <a:pt x="244425" y="534596"/>
                  </a:lnTo>
                  <a:lnTo>
                    <a:pt x="237079" y="566161"/>
                  </a:lnTo>
                  <a:lnTo>
                    <a:pt x="227452" y="582198"/>
                  </a:lnTo>
                  <a:lnTo>
                    <a:pt x="213253" y="593577"/>
                  </a:lnTo>
                  <a:lnTo>
                    <a:pt x="205002" y="598100"/>
                  </a:lnTo>
                  <a:lnTo>
                    <a:pt x="197376" y="598989"/>
                  </a:lnTo>
                  <a:lnTo>
                    <a:pt x="183233" y="594308"/>
                  </a:lnTo>
                  <a:lnTo>
                    <a:pt x="169861" y="576637"/>
                  </a:lnTo>
                  <a:lnTo>
                    <a:pt x="158957" y="552130"/>
                  </a:lnTo>
                  <a:lnTo>
                    <a:pt x="153881" y="514428"/>
                  </a:lnTo>
                  <a:lnTo>
                    <a:pt x="163985" y="452257"/>
                  </a:lnTo>
                  <a:lnTo>
                    <a:pt x="177340" y="395073"/>
                  </a:lnTo>
                  <a:lnTo>
                    <a:pt x="191374" y="337658"/>
                  </a:lnTo>
                  <a:lnTo>
                    <a:pt x="210958" y="284309"/>
                  </a:lnTo>
                  <a:lnTo>
                    <a:pt x="228999" y="226527"/>
                  </a:lnTo>
                  <a:lnTo>
                    <a:pt x="240894" y="186813"/>
                  </a:lnTo>
                  <a:lnTo>
                    <a:pt x="244913" y="135301"/>
                  </a:lnTo>
                  <a:lnTo>
                    <a:pt x="245608" y="86791"/>
                  </a:lnTo>
                  <a:lnTo>
                    <a:pt x="235657" y="42182"/>
                  </a:lnTo>
                  <a:lnTo>
                    <a:pt x="222215" y="20856"/>
                  </a:lnTo>
                  <a:lnTo>
                    <a:pt x="214166" y="12193"/>
                  </a:lnTo>
                  <a:lnTo>
                    <a:pt x="193884" y="2567"/>
                  </a:lnTo>
                  <a:lnTo>
                    <a:pt x="182523" y="0"/>
                  </a:lnTo>
                  <a:lnTo>
                    <a:pt x="158561" y="5652"/>
                  </a:lnTo>
                  <a:lnTo>
                    <a:pt x="146218" y="11624"/>
                  </a:lnTo>
                  <a:lnTo>
                    <a:pt x="129670" y="32432"/>
                  </a:lnTo>
                  <a:lnTo>
                    <a:pt x="120897" y="57271"/>
                  </a:lnTo>
                  <a:lnTo>
                    <a:pt x="121935" y="89183"/>
                  </a:lnTo>
                  <a:lnTo>
                    <a:pt x="126318" y="109068"/>
                  </a:lnTo>
                  <a:lnTo>
                    <a:pt x="144919" y="138191"/>
                  </a:lnTo>
                  <a:lnTo>
                    <a:pt x="181489" y="175773"/>
                  </a:lnTo>
                  <a:lnTo>
                    <a:pt x="208390" y="192680"/>
                  </a:lnTo>
                  <a:lnTo>
                    <a:pt x="217705" y="196899"/>
                  </a:lnTo>
                  <a:lnTo>
                    <a:pt x="256208" y="197758"/>
                  </a:lnTo>
                  <a:lnTo>
                    <a:pt x="310776" y="173316"/>
                  </a:lnTo>
                  <a:lnTo>
                    <a:pt x="322436" y="167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298983" y="981366"/>
              <a:ext cx="105236" cy="190383"/>
            </a:xfrm>
            <a:custGeom>
              <a:avLst/>
              <a:gdLst/>
              <a:ahLst/>
              <a:cxnLst/>
              <a:rect l="0" t="0" r="0" b="0"/>
              <a:pathLst>
                <a:path w="105236" h="190383">
                  <a:moveTo>
                    <a:pt x="0" y="118822"/>
                  </a:moveTo>
                  <a:lnTo>
                    <a:pt x="32636" y="175394"/>
                  </a:lnTo>
                  <a:lnTo>
                    <a:pt x="44977" y="190382"/>
                  </a:lnTo>
                  <a:lnTo>
                    <a:pt x="46992" y="189915"/>
                  </a:lnTo>
                  <a:lnTo>
                    <a:pt x="28558" y="128257"/>
                  </a:lnTo>
                  <a:lnTo>
                    <a:pt x="13800" y="66325"/>
                  </a:lnTo>
                  <a:lnTo>
                    <a:pt x="11448" y="39861"/>
                  </a:lnTo>
                  <a:lnTo>
                    <a:pt x="18907" y="16760"/>
                  </a:lnTo>
                  <a:lnTo>
                    <a:pt x="25360" y="6136"/>
                  </a:lnTo>
                  <a:lnTo>
                    <a:pt x="32852" y="1179"/>
                  </a:lnTo>
                  <a:lnTo>
                    <a:pt x="41034" y="0"/>
                  </a:lnTo>
                  <a:lnTo>
                    <a:pt x="49679" y="1340"/>
                  </a:lnTo>
                  <a:lnTo>
                    <a:pt x="105235" y="327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435780" y="802350"/>
              <a:ext cx="150210" cy="173470"/>
            </a:xfrm>
            <a:custGeom>
              <a:avLst/>
              <a:gdLst/>
              <a:ahLst/>
              <a:cxnLst/>
              <a:rect l="0" t="0" r="0" b="0"/>
              <a:pathLst>
                <a:path w="150210" h="173470">
                  <a:moveTo>
                    <a:pt x="16273" y="173469"/>
                  </a:moveTo>
                  <a:lnTo>
                    <a:pt x="29588" y="115128"/>
                  </a:lnTo>
                  <a:lnTo>
                    <a:pt x="45047" y="54134"/>
                  </a:lnTo>
                  <a:lnTo>
                    <a:pt x="48195" y="26889"/>
                  </a:lnTo>
                  <a:lnTo>
                    <a:pt x="42507" y="4150"/>
                  </a:lnTo>
                  <a:lnTo>
                    <a:pt x="36951" y="0"/>
                  </a:lnTo>
                  <a:lnTo>
                    <a:pt x="30058" y="422"/>
                  </a:lnTo>
                  <a:lnTo>
                    <a:pt x="22274" y="3892"/>
                  </a:lnTo>
                  <a:lnTo>
                    <a:pt x="10791" y="19086"/>
                  </a:lnTo>
                  <a:lnTo>
                    <a:pt x="3206" y="41076"/>
                  </a:lnTo>
                  <a:lnTo>
                    <a:pt x="0" y="83336"/>
                  </a:lnTo>
                  <a:lnTo>
                    <a:pt x="6372" y="126330"/>
                  </a:lnTo>
                  <a:lnTo>
                    <a:pt x="15770" y="145786"/>
                  </a:lnTo>
                  <a:lnTo>
                    <a:pt x="32703" y="158686"/>
                  </a:lnTo>
                  <a:lnTo>
                    <a:pt x="54401" y="166899"/>
                  </a:lnTo>
                  <a:lnTo>
                    <a:pt x="78218" y="170549"/>
                  </a:lnTo>
                  <a:lnTo>
                    <a:pt x="105811" y="163667"/>
                  </a:lnTo>
                  <a:lnTo>
                    <a:pt x="150209" y="1447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519021" y="721960"/>
              <a:ext cx="136933" cy="139485"/>
            </a:xfrm>
            <a:custGeom>
              <a:avLst/>
              <a:gdLst/>
              <a:ahLst/>
              <a:cxnLst/>
              <a:rect l="0" t="0" r="0" b="0"/>
              <a:pathLst>
                <a:path w="136933" h="139485">
                  <a:moveTo>
                    <a:pt x="9566" y="33821"/>
                  </a:moveTo>
                  <a:lnTo>
                    <a:pt x="22882" y="87084"/>
                  </a:lnTo>
                  <a:lnTo>
                    <a:pt x="32055" y="118697"/>
                  </a:lnTo>
                  <a:lnTo>
                    <a:pt x="37314" y="126547"/>
                  </a:lnTo>
                  <a:lnTo>
                    <a:pt x="51662" y="138103"/>
                  </a:lnTo>
                  <a:lnTo>
                    <a:pt x="59953" y="139484"/>
                  </a:lnTo>
                  <a:lnTo>
                    <a:pt x="77669" y="135349"/>
                  </a:lnTo>
                  <a:lnTo>
                    <a:pt x="100493" y="121069"/>
                  </a:lnTo>
                  <a:lnTo>
                    <a:pt x="120719" y="103373"/>
                  </a:lnTo>
                  <a:lnTo>
                    <a:pt x="135098" y="79587"/>
                  </a:lnTo>
                  <a:lnTo>
                    <a:pt x="136932" y="55933"/>
                  </a:lnTo>
                  <a:lnTo>
                    <a:pt x="135934" y="42185"/>
                  </a:lnTo>
                  <a:lnTo>
                    <a:pt x="131016" y="30893"/>
                  </a:lnTo>
                  <a:lnTo>
                    <a:pt x="114213" y="12678"/>
                  </a:lnTo>
                  <a:lnTo>
                    <a:pt x="89737" y="3165"/>
                  </a:lnTo>
                  <a:lnTo>
                    <a:pt x="63269" y="0"/>
                  </a:lnTo>
                  <a:lnTo>
                    <a:pt x="31501" y="4194"/>
                  </a:lnTo>
                  <a:lnTo>
                    <a:pt x="0" y="146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633823" y="622435"/>
              <a:ext cx="181771" cy="133775"/>
            </a:xfrm>
            <a:custGeom>
              <a:avLst/>
              <a:gdLst/>
              <a:ahLst/>
              <a:cxnLst/>
              <a:rect l="0" t="0" r="0" b="0"/>
              <a:pathLst>
                <a:path w="181771" h="133775">
                  <a:moveTo>
                    <a:pt x="0" y="28111"/>
                  </a:moveTo>
                  <a:lnTo>
                    <a:pt x="5079" y="81374"/>
                  </a:lnTo>
                  <a:lnTo>
                    <a:pt x="18395" y="112987"/>
                  </a:lnTo>
                  <a:lnTo>
                    <a:pt x="32623" y="127132"/>
                  </a:lnTo>
                  <a:lnTo>
                    <a:pt x="40883" y="132393"/>
                  </a:lnTo>
                  <a:lnTo>
                    <a:pt x="48515" y="133774"/>
                  </a:lnTo>
                  <a:lnTo>
                    <a:pt x="55728" y="132568"/>
                  </a:lnTo>
                  <a:lnTo>
                    <a:pt x="62664" y="129639"/>
                  </a:lnTo>
                  <a:lnTo>
                    <a:pt x="82582" y="110280"/>
                  </a:lnTo>
                  <a:lnTo>
                    <a:pt x="96870" y="79268"/>
                  </a:lnTo>
                  <a:lnTo>
                    <a:pt x="102756" y="43151"/>
                  </a:lnTo>
                  <a:lnTo>
                    <a:pt x="100297" y="295"/>
                  </a:lnTo>
                  <a:lnTo>
                    <a:pt x="103006" y="0"/>
                  </a:lnTo>
                  <a:lnTo>
                    <a:pt x="160833" y="52247"/>
                  </a:lnTo>
                  <a:lnTo>
                    <a:pt x="181770" y="66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806026" y="401808"/>
              <a:ext cx="109272" cy="258306"/>
            </a:xfrm>
            <a:custGeom>
              <a:avLst/>
              <a:gdLst/>
              <a:ahLst/>
              <a:cxnLst/>
              <a:rect l="0" t="0" r="0" b="0"/>
              <a:pathLst>
                <a:path w="109272" h="258306">
                  <a:moveTo>
                    <a:pt x="0" y="0"/>
                  </a:moveTo>
                  <a:lnTo>
                    <a:pt x="0" y="54868"/>
                  </a:lnTo>
                  <a:lnTo>
                    <a:pt x="5079" y="115601"/>
                  </a:lnTo>
                  <a:lnTo>
                    <a:pt x="10827" y="123839"/>
                  </a:lnTo>
                  <a:lnTo>
                    <a:pt x="18911" y="128267"/>
                  </a:lnTo>
                  <a:lnTo>
                    <a:pt x="39231" y="130354"/>
                  </a:lnTo>
                  <a:lnTo>
                    <a:pt x="84087" y="128701"/>
                  </a:lnTo>
                  <a:lnTo>
                    <a:pt x="94326" y="130446"/>
                  </a:lnTo>
                  <a:lnTo>
                    <a:pt x="101151" y="135861"/>
                  </a:lnTo>
                  <a:lnTo>
                    <a:pt x="108735" y="153217"/>
                  </a:lnTo>
                  <a:lnTo>
                    <a:pt x="109271" y="172269"/>
                  </a:lnTo>
                  <a:lnTo>
                    <a:pt x="98018" y="234348"/>
                  </a:lnTo>
                  <a:lnTo>
                    <a:pt x="95669" y="2583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011978" y="1915191"/>
              <a:ext cx="172204" cy="272374"/>
            </a:xfrm>
            <a:custGeom>
              <a:avLst/>
              <a:gdLst/>
              <a:ahLst/>
              <a:cxnLst/>
              <a:rect l="0" t="0" r="0" b="0"/>
              <a:pathLst>
                <a:path w="172204" h="272374">
                  <a:moveTo>
                    <a:pt x="0" y="132116"/>
                  </a:moveTo>
                  <a:lnTo>
                    <a:pt x="9764" y="168179"/>
                  </a:lnTo>
                  <a:lnTo>
                    <a:pt x="57133" y="226816"/>
                  </a:lnTo>
                  <a:lnTo>
                    <a:pt x="110268" y="272373"/>
                  </a:lnTo>
                  <a:lnTo>
                    <a:pt x="112842" y="271329"/>
                  </a:lnTo>
                  <a:lnTo>
                    <a:pt x="104533" y="237134"/>
                  </a:lnTo>
                  <a:lnTo>
                    <a:pt x="87262" y="199041"/>
                  </a:lnTo>
                  <a:lnTo>
                    <a:pt x="55924" y="141679"/>
                  </a:lnTo>
                  <a:lnTo>
                    <a:pt x="35229" y="84282"/>
                  </a:lnTo>
                  <a:lnTo>
                    <a:pt x="36241" y="80030"/>
                  </a:lnTo>
                  <a:lnTo>
                    <a:pt x="40105" y="79321"/>
                  </a:lnTo>
                  <a:lnTo>
                    <a:pt x="45871" y="80975"/>
                  </a:lnTo>
                  <a:lnTo>
                    <a:pt x="69220" y="103617"/>
                  </a:lnTo>
                  <a:lnTo>
                    <a:pt x="109430" y="158848"/>
                  </a:lnTo>
                  <a:lnTo>
                    <a:pt x="114410" y="169071"/>
                  </a:lnTo>
                  <a:lnTo>
                    <a:pt x="118793" y="171635"/>
                  </a:lnTo>
                  <a:lnTo>
                    <a:pt x="122778" y="169092"/>
                  </a:lnTo>
                  <a:lnTo>
                    <a:pt x="126497" y="163144"/>
                  </a:lnTo>
                  <a:lnTo>
                    <a:pt x="127795" y="148032"/>
                  </a:lnTo>
                  <a:lnTo>
                    <a:pt x="121835" y="85994"/>
                  </a:lnTo>
                  <a:lnTo>
                    <a:pt x="109153" y="29035"/>
                  </a:lnTo>
                  <a:lnTo>
                    <a:pt x="107459" y="0"/>
                  </a:lnTo>
                  <a:lnTo>
                    <a:pt x="108844" y="1519"/>
                  </a:lnTo>
                  <a:lnTo>
                    <a:pt x="114280" y="12420"/>
                  </a:lnTo>
                  <a:lnTo>
                    <a:pt x="153413" y="68909"/>
                  </a:lnTo>
                  <a:lnTo>
                    <a:pt x="172203" y="1034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260715" y="1884670"/>
              <a:ext cx="38269" cy="57403"/>
            </a:xfrm>
            <a:custGeom>
              <a:avLst/>
              <a:gdLst/>
              <a:ahLst/>
              <a:cxnLst/>
              <a:rect l="0" t="0" r="0" b="0"/>
              <a:pathLst>
                <a:path w="38269" h="57403">
                  <a:moveTo>
                    <a:pt x="0" y="0"/>
                  </a:moveTo>
                  <a:lnTo>
                    <a:pt x="38268" y="574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117213" y="1741168"/>
              <a:ext cx="9568" cy="9567"/>
            </a:xfrm>
            <a:custGeom>
              <a:avLst/>
              <a:gdLst/>
              <a:ahLst/>
              <a:cxnLst/>
              <a:rect l="0" t="0" r="0" b="0"/>
              <a:pathLst>
                <a:path w="9568" h="9567">
                  <a:moveTo>
                    <a:pt x="0" y="0"/>
                  </a:moveTo>
                  <a:lnTo>
                    <a:pt x="9567" y="95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270282" y="1693333"/>
              <a:ext cx="200905" cy="76536"/>
            </a:xfrm>
            <a:custGeom>
              <a:avLst/>
              <a:gdLst/>
              <a:ahLst/>
              <a:cxnLst/>
              <a:rect l="0" t="0" r="0" b="0"/>
              <a:pathLst>
                <a:path w="200905" h="76536">
                  <a:moveTo>
                    <a:pt x="0" y="0"/>
                  </a:moveTo>
                  <a:lnTo>
                    <a:pt x="31711" y="26632"/>
                  </a:lnTo>
                  <a:lnTo>
                    <a:pt x="76263" y="43607"/>
                  </a:lnTo>
                  <a:lnTo>
                    <a:pt x="132308" y="57196"/>
                  </a:lnTo>
                  <a:lnTo>
                    <a:pt x="191417" y="73682"/>
                  </a:lnTo>
                  <a:lnTo>
                    <a:pt x="200904" y="76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356384" y="1664633"/>
              <a:ext cx="66969" cy="287006"/>
            </a:xfrm>
            <a:custGeom>
              <a:avLst/>
              <a:gdLst/>
              <a:ahLst/>
              <a:cxnLst/>
              <a:rect l="0" t="0" r="0" b="0"/>
              <a:pathLst>
                <a:path w="66969" h="287006">
                  <a:moveTo>
                    <a:pt x="0" y="0"/>
                  </a:moveTo>
                  <a:lnTo>
                    <a:pt x="1063" y="46889"/>
                  </a:lnTo>
                  <a:lnTo>
                    <a:pt x="7637" y="102357"/>
                  </a:lnTo>
                  <a:lnTo>
                    <a:pt x="19382" y="160808"/>
                  </a:lnTo>
                  <a:lnTo>
                    <a:pt x="37017" y="213298"/>
                  </a:lnTo>
                  <a:lnTo>
                    <a:pt x="56817" y="264150"/>
                  </a:lnTo>
                  <a:lnTo>
                    <a:pt x="66968" y="2870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404218" y="1396761"/>
              <a:ext cx="133937" cy="306140"/>
            </a:xfrm>
            <a:custGeom>
              <a:avLst/>
              <a:gdLst/>
              <a:ahLst/>
              <a:cxnLst/>
              <a:rect l="0" t="0" r="0" b="0"/>
              <a:pathLst>
                <a:path w="133937" h="306140">
                  <a:moveTo>
                    <a:pt x="0" y="0"/>
                  </a:moveTo>
                  <a:lnTo>
                    <a:pt x="13316" y="56421"/>
                  </a:lnTo>
                  <a:lnTo>
                    <a:pt x="36347" y="118348"/>
                  </a:lnTo>
                  <a:lnTo>
                    <a:pt x="55722" y="174203"/>
                  </a:lnTo>
                  <a:lnTo>
                    <a:pt x="91038" y="236180"/>
                  </a:lnTo>
                  <a:lnTo>
                    <a:pt x="121968" y="290641"/>
                  </a:lnTo>
                  <a:lnTo>
                    <a:pt x="133936" y="3061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413785" y="1152833"/>
              <a:ext cx="545312" cy="463967"/>
            </a:xfrm>
            <a:custGeom>
              <a:avLst/>
              <a:gdLst/>
              <a:ahLst/>
              <a:cxnLst/>
              <a:rect l="0" t="0" r="0" b="0"/>
              <a:pathLst>
                <a:path w="545312" h="463967">
                  <a:moveTo>
                    <a:pt x="0" y="463966"/>
                  </a:moveTo>
                  <a:lnTo>
                    <a:pt x="56421" y="458887"/>
                  </a:lnTo>
                  <a:lnTo>
                    <a:pt x="109688" y="438947"/>
                  </a:lnTo>
                  <a:lnTo>
                    <a:pt x="164981" y="401301"/>
                  </a:lnTo>
                  <a:lnTo>
                    <a:pt x="177143" y="382257"/>
                  </a:lnTo>
                  <a:lnTo>
                    <a:pt x="183966" y="360682"/>
                  </a:lnTo>
                  <a:lnTo>
                    <a:pt x="183455" y="340464"/>
                  </a:lnTo>
                  <a:lnTo>
                    <a:pt x="176850" y="323683"/>
                  </a:lnTo>
                  <a:lnTo>
                    <a:pt x="172112" y="316232"/>
                  </a:lnTo>
                  <a:lnTo>
                    <a:pt x="170016" y="316579"/>
                  </a:lnTo>
                  <a:lnTo>
                    <a:pt x="170523" y="331138"/>
                  </a:lnTo>
                  <a:lnTo>
                    <a:pt x="181863" y="364137"/>
                  </a:lnTo>
                  <a:lnTo>
                    <a:pt x="203766" y="400844"/>
                  </a:lnTo>
                  <a:lnTo>
                    <a:pt x="213442" y="408065"/>
                  </a:lnTo>
                  <a:lnTo>
                    <a:pt x="235531" y="413255"/>
                  </a:lnTo>
                  <a:lnTo>
                    <a:pt x="244186" y="411025"/>
                  </a:lnTo>
                  <a:lnTo>
                    <a:pt x="251018" y="406349"/>
                  </a:lnTo>
                  <a:lnTo>
                    <a:pt x="256636" y="400043"/>
                  </a:lnTo>
                  <a:lnTo>
                    <a:pt x="262879" y="376028"/>
                  </a:lnTo>
                  <a:lnTo>
                    <a:pt x="263558" y="335155"/>
                  </a:lnTo>
                  <a:lnTo>
                    <a:pt x="247973" y="276099"/>
                  </a:lnTo>
                  <a:lnTo>
                    <a:pt x="249292" y="274942"/>
                  </a:lnTo>
                  <a:lnTo>
                    <a:pt x="252296" y="277360"/>
                  </a:lnTo>
                  <a:lnTo>
                    <a:pt x="281162" y="317516"/>
                  </a:lnTo>
                  <a:lnTo>
                    <a:pt x="289488" y="324876"/>
                  </a:lnTo>
                  <a:lnTo>
                    <a:pt x="297165" y="326594"/>
                  </a:lnTo>
                  <a:lnTo>
                    <a:pt x="304409" y="324550"/>
                  </a:lnTo>
                  <a:lnTo>
                    <a:pt x="311363" y="319999"/>
                  </a:lnTo>
                  <a:lnTo>
                    <a:pt x="314937" y="312713"/>
                  </a:lnTo>
                  <a:lnTo>
                    <a:pt x="316073" y="293278"/>
                  </a:lnTo>
                  <a:lnTo>
                    <a:pt x="310737" y="263511"/>
                  </a:lnTo>
                  <a:lnTo>
                    <a:pt x="312393" y="254857"/>
                  </a:lnTo>
                  <a:lnTo>
                    <a:pt x="322738" y="239573"/>
                  </a:lnTo>
                  <a:lnTo>
                    <a:pt x="340799" y="231363"/>
                  </a:lnTo>
                  <a:lnTo>
                    <a:pt x="398341" y="211447"/>
                  </a:lnTo>
                  <a:lnTo>
                    <a:pt x="429482" y="197926"/>
                  </a:lnTo>
                  <a:lnTo>
                    <a:pt x="468573" y="163031"/>
                  </a:lnTo>
                  <a:lnTo>
                    <a:pt x="478207" y="151729"/>
                  </a:lnTo>
                  <a:lnTo>
                    <a:pt x="486078" y="124998"/>
                  </a:lnTo>
                  <a:lnTo>
                    <a:pt x="484533" y="85738"/>
                  </a:lnTo>
                  <a:lnTo>
                    <a:pt x="477905" y="63071"/>
                  </a:lnTo>
                  <a:lnTo>
                    <a:pt x="456245" y="28531"/>
                  </a:lnTo>
                  <a:lnTo>
                    <a:pt x="438758" y="11425"/>
                  </a:lnTo>
                  <a:lnTo>
                    <a:pt x="417522" y="2405"/>
                  </a:lnTo>
                  <a:lnTo>
                    <a:pt x="405906" y="0"/>
                  </a:lnTo>
                  <a:lnTo>
                    <a:pt x="396036" y="2649"/>
                  </a:lnTo>
                  <a:lnTo>
                    <a:pt x="379400" y="16930"/>
                  </a:lnTo>
                  <a:lnTo>
                    <a:pt x="373424" y="45954"/>
                  </a:lnTo>
                  <a:lnTo>
                    <a:pt x="375374" y="80468"/>
                  </a:lnTo>
                  <a:lnTo>
                    <a:pt x="389488" y="123803"/>
                  </a:lnTo>
                  <a:lnTo>
                    <a:pt x="426327" y="184356"/>
                  </a:lnTo>
                  <a:lnTo>
                    <a:pt x="473737" y="230422"/>
                  </a:lnTo>
                  <a:lnTo>
                    <a:pt x="504025" y="245005"/>
                  </a:lnTo>
                  <a:lnTo>
                    <a:pt x="545311" y="2534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60527" y="1999473"/>
              <a:ext cx="76536" cy="28701"/>
            </a:xfrm>
            <a:custGeom>
              <a:avLst/>
              <a:gdLst/>
              <a:ahLst/>
              <a:cxnLst/>
              <a:rect l="0" t="0" r="0" b="0"/>
              <a:pathLst>
                <a:path w="76536" h="28701">
                  <a:moveTo>
                    <a:pt x="0" y="0"/>
                  </a:moveTo>
                  <a:lnTo>
                    <a:pt x="55313" y="19382"/>
                  </a:lnTo>
                  <a:lnTo>
                    <a:pt x="76535" y="28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89228" y="1932505"/>
              <a:ext cx="105236" cy="9568"/>
            </a:xfrm>
            <a:custGeom>
              <a:avLst/>
              <a:gdLst/>
              <a:ahLst/>
              <a:cxnLst/>
              <a:rect l="0" t="0" r="0" b="0"/>
              <a:pathLst>
                <a:path w="105236" h="9568">
                  <a:moveTo>
                    <a:pt x="0" y="0"/>
                  </a:moveTo>
                  <a:lnTo>
                    <a:pt x="52033" y="7572"/>
                  </a:lnTo>
                  <a:lnTo>
                    <a:pt x="105235" y="95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882561" y="918418"/>
              <a:ext cx="47835" cy="114803"/>
            </a:xfrm>
            <a:custGeom>
              <a:avLst/>
              <a:gdLst/>
              <a:ahLst/>
              <a:cxnLst/>
              <a:rect l="0" t="0" r="0" b="0"/>
              <a:pathLst>
                <a:path w="47835" h="114803">
                  <a:moveTo>
                    <a:pt x="0" y="0"/>
                  </a:moveTo>
                  <a:lnTo>
                    <a:pt x="17381" y="56592"/>
                  </a:lnTo>
                  <a:lnTo>
                    <a:pt x="47834" y="114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997363" y="908851"/>
              <a:ext cx="19135" cy="124370"/>
            </a:xfrm>
            <a:custGeom>
              <a:avLst/>
              <a:gdLst/>
              <a:ahLst/>
              <a:cxnLst/>
              <a:rect l="0" t="0" r="0" b="0"/>
              <a:pathLst>
                <a:path w="19135" h="124370">
                  <a:moveTo>
                    <a:pt x="19134" y="0"/>
                  </a:moveTo>
                  <a:lnTo>
                    <a:pt x="5819" y="63421"/>
                  </a:lnTo>
                  <a:lnTo>
                    <a:pt x="0" y="1243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 55"/>
          <p:cNvSpPr/>
          <p:nvPr/>
        </p:nvSpPr>
        <p:spPr>
          <a:xfrm>
            <a:off x="8858908" y="3731073"/>
            <a:ext cx="248739" cy="174203"/>
          </a:xfrm>
          <a:custGeom>
            <a:avLst/>
            <a:gdLst/>
            <a:ahLst/>
            <a:cxnLst/>
            <a:rect l="0" t="0" r="0" b="0"/>
            <a:pathLst>
              <a:path w="248739" h="174203">
                <a:moveTo>
                  <a:pt x="0" y="19134"/>
                </a:moveTo>
                <a:lnTo>
                  <a:pt x="43106" y="45766"/>
                </a:lnTo>
                <a:lnTo>
                  <a:pt x="86739" y="105068"/>
                </a:lnTo>
                <a:lnTo>
                  <a:pt x="124495" y="156226"/>
                </a:lnTo>
                <a:lnTo>
                  <a:pt x="146393" y="170418"/>
                </a:lnTo>
                <a:lnTo>
                  <a:pt x="158186" y="174202"/>
                </a:lnTo>
                <a:lnTo>
                  <a:pt x="168173" y="173536"/>
                </a:lnTo>
                <a:lnTo>
                  <a:pt x="184940" y="164292"/>
                </a:lnTo>
                <a:lnTo>
                  <a:pt x="196643" y="143885"/>
                </a:lnTo>
                <a:lnTo>
                  <a:pt x="217897" y="87477"/>
                </a:lnTo>
                <a:lnTo>
                  <a:pt x="238469" y="25404"/>
                </a:lnTo>
                <a:lnTo>
                  <a:pt x="2487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734539" y="2252757"/>
            <a:ext cx="248739" cy="215493"/>
          </a:xfrm>
          <a:custGeom>
            <a:avLst/>
            <a:gdLst/>
            <a:ahLst/>
            <a:cxnLst/>
            <a:rect l="0" t="0" r="0" b="0"/>
            <a:pathLst>
              <a:path w="248739" h="215493">
                <a:moveTo>
                  <a:pt x="0" y="215492"/>
                </a:moveTo>
                <a:lnTo>
                  <a:pt x="23956" y="153388"/>
                </a:lnTo>
                <a:lnTo>
                  <a:pt x="55221" y="90487"/>
                </a:lnTo>
                <a:lnTo>
                  <a:pt x="86484" y="30029"/>
                </a:lnTo>
                <a:lnTo>
                  <a:pt x="103105" y="2273"/>
                </a:lnTo>
                <a:lnTo>
                  <a:pt x="109130" y="0"/>
                </a:lnTo>
                <a:lnTo>
                  <a:pt x="115273" y="1674"/>
                </a:lnTo>
                <a:lnTo>
                  <a:pt x="121494" y="5979"/>
                </a:lnTo>
                <a:lnTo>
                  <a:pt x="159475" y="62016"/>
                </a:lnTo>
                <a:lnTo>
                  <a:pt x="192639" y="119787"/>
                </a:lnTo>
                <a:lnTo>
                  <a:pt x="228201" y="175225"/>
                </a:lnTo>
                <a:lnTo>
                  <a:pt x="248738" y="2059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39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67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731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6794500" y="2870200"/>
            <a:ext cx="965201" cy="612141"/>
            <a:chOff x="6794500" y="2870200"/>
            <a:chExt cx="965201" cy="612141"/>
          </a:xfrm>
        </p:grpSpPr>
        <p:sp>
          <p:nvSpPr>
            <p:cNvPr id="3" name="Freeform 2"/>
            <p:cNvSpPr/>
            <p:nvPr/>
          </p:nvSpPr>
          <p:spPr>
            <a:xfrm>
              <a:off x="6794500" y="3124200"/>
              <a:ext cx="444501" cy="358141"/>
            </a:xfrm>
            <a:custGeom>
              <a:avLst/>
              <a:gdLst/>
              <a:ahLst/>
              <a:cxnLst/>
              <a:rect l="0" t="0" r="0" b="0"/>
              <a:pathLst>
                <a:path w="444501" h="358141">
                  <a:moveTo>
                    <a:pt x="0" y="215900"/>
                  </a:moveTo>
                  <a:lnTo>
                    <a:pt x="13970" y="181610"/>
                  </a:lnTo>
                  <a:lnTo>
                    <a:pt x="17780" y="168910"/>
                  </a:lnTo>
                  <a:lnTo>
                    <a:pt x="20320" y="157480"/>
                  </a:lnTo>
                  <a:lnTo>
                    <a:pt x="21590" y="147320"/>
                  </a:lnTo>
                  <a:lnTo>
                    <a:pt x="25400" y="138430"/>
                  </a:lnTo>
                  <a:lnTo>
                    <a:pt x="31750" y="128270"/>
                  </a:lnTo>
                  <a:lnTo>
                    <a:pt x="38100" y="119380"/>
                  </a:lnTo>
                  <a:lnTo>
                    <a:pt x="44450" y="111760"/>
                  </a:lnTo>
                  <a:lnTo>
                    <a:pt x="52070" y="105410"/>
                  </a:lnTo>
                  <a:lnTo>
                    <a:pt x="60960" y="100330"/>
                  </a:lnTo>
                  <a:lnTo>
                    <a:pt x="68580" y="95250"/>
                  </a:lnTo>
                  <a:lnTo>
                    <a:pt x="76200" y="90170"/>
                  </a:lnTo>
                  <a:lnTo>
                    <a:pt x="85090" y="85090"/>
                  </a:lnTo>
                  <a:lnTo>
                    <a:pt x="93980" y="80010"/>
                  </a:lnTo>
                  <a:lnTo>
                    <a:pt x="101600" y="72390"/>
                  </a:lnTo>
                  <a:lnTo>
                    <a:pt x="110490" y="66040"/>
                  </a:lnTo>
                  <a:lnTo>
                    <a:pt x="123190" y="55880"/>
                  </a:lnTo>
                  <a:lnTo>
                    <a:pt x="138430" y="45720"/>
                  </a:lnTo>
                  <a:lnTo>
                    <a:pt x="156210" y="34290"/>
                  </a:lnTo>
                  <a:lnTo>
                    <a:pt x="171450" y="26670"/>
                  </a:lnTo>
                  <a:lnTo>
                    <a:pt x="186690" y="19050"/>
                  </a:lnTo>
                  <a:lnTo>
                    <a:pt x="200660" y="12700"/>
                  </a:lnTo>
                  <a:lnTo>
                    <a:pt x="212090" y="8890"/>
                  </a:lnTo>
                  <a:lnTo>
                    <a:pt x="223520" y="5080"/>
                  </a:lnTo>
                  <a:lnTo>
                    <a:pt x="233680" y="3810"/>
                  </a:lnTo>
                  <a:lnTo>
                    <a:pt x="245110" y="2540"/>
                  </a:lnTo>
                  <a:lnTo>
                    <a:pt x="256540" y="1270"/>
                  </a:lnTo>
                  <a:lnTo>
                    <a:pt x="267970" y="1270"/>
                  </a:lnTo>
                  <a:lnTo>
                    <a:pt x="293370" y="0"/>
                  </a:lnTo>
                  <a:lnTo>
                    <a:pt x="304800" y="0"/>
                  </a:lnTo>
                  <a:lnTo>
                    <a:pt x="314960" y="6350"/>
                  </a:lnTo>
                  <a:lnTo>
                    <a:pt x="322580" y="15240"/>
                  </a:lnTo>
                  <a:lnTo>
                    <a:pt x="328930" y="26670"/>
                  </a:lnTo>
                  <a:lnTo>
                    <a:pt x="334010" y="39370"/>
                  </a:lnTo>
                  <a:lnTo>
                    <a:pt x="336550" y="52070"/>
                  </a:lnTo>
                  <a:lnTo>
                    <a:pt x="339090" y="63500"/>
                  </a:lnTo>
                  <a:lnTo>
                    <a:pt x="340360" y="76200"/>
                  </a:lnTo>
                  <a:lnTo>
                    <a:pt x="341630" y="88900"/>
                  </a:lnTo>
                  <a:lnTo>
                    <a:pt x="341630" y="101600"/>
                  </a:lnTo>
                  <a:lnTo>
                    <a:pt x="342900" y="134620"/>
                  </a:lnTo>
                  <a:lnTo>
                    <a:pt x="342900" y="153670"/>
                  </a:lnTo>
                  <a:lnTo>
                    <a:pt x="341630" y="171450"/>
                  </a:lnTo>
                  <a:lnTo>
                    <a:pt x="339090" y="189230"/>
                  </a:lnTo>
                  <a:lnTo>
                    <a:pt x="336550" y="207010"/>
                  </a:lnTo>
                  <a:lnTo>
                    <a:pt x="331470" y="227330"/>
                  </a:lnTo>
                  <a:lnTo>
                    <a:pt x="318770" y="278130"/>
                  </a:lnTo>
                  <a:lnTo>
                    <a:pt x="313690" y="299720"/>
                  </a:lnTo>
                  <a:lnTo>
                    <a:pt x="311150" y="318770"/>
                  </a:lnTo>
                  <a:lnTo>
                    <a:pt x="308610" y="335280"/>
                  </a:lnTo>
                  <a:lnTo>
                    <a:pt x="311150" y="346710"/>
                  </a:lnTo>
                  <a:lnTo>
                    <a:pt x="317500" y="353060"/>
                  </a:lnTo>
                  <a:lnTo>
                    <a:pt x="326390" y="358140"/>
                  </a:lnTo>
                  <a:lnTo>
                    <a:pt x="334010" y="355600"/>
                  </a:lnTo>
                  <a:lnTo>
                    <a:pt x="342900" y="349250"/>
                  </a:lnTo>
                  <a:lnTo>
                    <a:pt x="351790" y="337820"/>
                  </a:lnTo>
                  <a:lnTo>
                    <a:pt x="363220" y="326390"/>
                  </a:lnTo>
                  <a:lnTo>
                    <a:pt x="389890" y="297180"/>
                  </a:lnTo>
                  <a:lnTo>
                    <a:pt x="4445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7327900" y="3009900"/>
              <a:ext cx="114301" cy="254001"/>
            </a:xfrm>
            <a:custGeom>
              <a:avLst/>
              <a:gdLst/>
              <a:ahLst/>
              <a:cxnLst/>
              <a:rect l="0" t="0" r="0" b="0"/>
              <a:pathLst>
                <a:path w="114301" h="254001">
                  <a:moveTo>
                    <a:pt x="0" y="0"/>
                  </a:moveTo>
                  <a:lnTo>
                    <a:pt x="1143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7366000" y="2870200"/>
              <a:ext cx="190501" cy="266701"/>
            </a:xfrm>
            <a:custGeom>
              <a:avLst/>
              <a:gdLst/>
              <a:ahLst/>
              <a:cxnLst/>
              <a:rect l="0" t="0" r="0" b="0"/>
              <a:pathLst>
                <a:path w="190501" h="266701">
                  <a:moveTo>
                    <a:pt x="0" y="26670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467600" y="3111500"/>
              <a:ext cx="292101" cy="20321"/>
            </a:xfrm>
            <a:custGeom>
              <a:avLst/>
              <a:gdLst/>
              <a:ahLst/>
              <a:cxnLst/>
              <a:rect l="0" t="0" r="0" b="0"/>
              <a:pathLst>
                <a:path w="292101" h="20321">
                  <a:moveTo>
                    <a:pt x="0" y="12700"/>
                  </a:moveTo>
                  <a:lnTo>
                    <a:pt x="13970" y="12700"/>
                  </a:lnTo>
                  <a:lnTo>
                    <a:pt x="24130" y="13970"/>
                  </a:lnTo>
                  <a:lnTo>
                    <a:pt x="39370" y="16510"/>
                  </a:lnTo>
                  <a:lnTo>
                    <a:pt x="55880" y="19050"/>
                  </a:lnTo>
                  <a:lnTo>
                    <a:pt x="74930" y="20320"/>
                  </a:lnTo>
                  <a:lnTo>
                    <a:pt x="96520" y="19050"/>
                  </a:lnTo>
                  <a:lnTo>
                    <a:pt x="119380" y="16510"/>
                  </a:lnTo>
                  <a:lnTo>
                    <a:pt x="139700" y="15240"/>
                  </a:lnTo>
                  <a:lnTo>
                    <a:pt x="160020" y="13970"/>
                  </a:lnTo>
                  <a:lnTo>
                    <a:pt x="179070" y="13970"/>
                  </a:lnTo>
                  <a:lnTo>
                    <a:pt x="195580" y="12700"/>
                  </a:lnTo>
                  <a:lnTo>
                    <a:pt x="210820" y="8890"/>
                  </a:lnTo>
                  <a:lnTo>
                    <a:pt x="224790" y="6350"/>
                  </a:lnTo>
                  <a:lnTo>
                    <a:pt x="238760" y="3810"/>
                  </a:lnTo>
                  <a:lnTo>
                    <a:pt x="252730" y="2540"/>
                  </a:lnTo>
                  <a:lnTo>
                    <a:pt x="292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110730" y="3124200"/>
              <a:ext cx="128271" cy="96521"/>
            </a:xfrm>
            <a:custGeom>
              <a:avLst/>
              <a:gdLst/>
              <a:ahLst/>
              <a:cxnLst/>
              <a:rect l="0" t="0" r="0" b="0"/>
              <a:pathLst>
                <a:path w="128271" h="96521">
                  <a:moveTo>
                    <a:pt x="26670" y="0"/>
                  </a:moveTo>
                  <a:lnTo>
                    <a:pt x="6350" y="0"/>
                  </a:lnTo>
                  <a:lnTo>
                    <a:pt x="1270" y="5080"/>
                  </a:lnTo>
                  <a:lnTo>
                    <a:pt x="0" y="15240"/>
                  </a:lnTo>
                  <a:lnTo>
                    <a:pt x="0" y="26670"/>
                  </a:lnTo>
                  <a:lnTo>
                    <a:pt x="2540" y="38100"/>
                  </a:lnTo>
                  <a:lnTo>
                    <a:pt x="5080" y="48260"/>
                  </a:lnTo>
                  <a:lnTo>
                    <a:pt x="7620" y="57150"/>
                  </a:lnTo>
                  <a:lnTo>
                    <a:pt x="11430" y="66040"/>
                  </a:lnTo>
                  <a:lnTo>
                    <a:pt x="15240" y="74930"/>
                  </a:lnTo>
                  <a:lnTo>
                    <a:pt x="19050" y="83820"/>
                  </a:lnTo>
                  <a:lnTo>
                    <a:pt x="25400" y="90170"/>
                  </a:lnTo>
                  <a:lnTo>
                    <a:pt x="34290" y="93980"/>
                  </a:lnTo>
                  <a:lnTo>
                    <a:pt x="44450" y="96520"/>
                  </a:lnTo>
                  <a:lnTo>
                    <a:pt x="54610" y="96520"/>
                  </a:lnTo>
                  <a:lnTo>
                    <a:pt x="63500" y="95250"/>
                  </a:lnTo>
                  <a:lnTo>
                    <a:pt x="72390" y="92710"/>
                  </a:lnTo>
                  <a:lnTo>
                    <a:pt x="81280" y="88900"/>
                  </a:lnTo>
                  <a:lnTo>
                    <a:pt x="90170" y="83820"/>
                  </a:lnTo>
                  <a:lnTo>
                    <a:pt x="12827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239000" y="3073400"/>
              <a:ext cx="88901" cy="279401"/>
            </a:xfrm>
            <a:custGeom>
              <a:avLst/>
              <a:gdLst/>
              <a:ahLst/>
              <a:cxnLst/>
              <a:rect l="0" t="0" r="0" b="0"/>
              <a:pathLst>
                <a:path w="88901" h="279401">
                  <a:moveTo>
                    <a:pt x="0" y="0"/>
                  </a:moveTo>
                  <a:lnTo>
                    <a:pt x="0" y="59690"/>
                  </a:lnTo>
                  <a:lnTo>
                    <a:pt x="1270" y="74930"/>
                  </a:lnTo>
                  <a:lnTo>
                    <a:pt x="3810" y="91440"/>
                  </a:lnTo>
                  <a:lnTo>
                    <a:pt x="6350" y="106680"/>
                  </a:lnTo>
                  <a:lnTo>
                    <a:pt x="11430" y="120650"/>
                  </a:lnTo>
                  <a:lnTo>
                    <a:pt x="17780" y="133350"/>
                  </a:lnTo>
                  <a:lnTo>
                    <a:pt x="24130" y="143510"/>
                  </a:lnTo>
                  <a:lnTo>
                    <a:pt x="30480" y="157480"/>
                  </a:lnTo>
                  <a:lnTo>
                    <a:pt x="35560" y="173990"/>
                  </a:lnTo>
                  <a:lnTo>
                    <a:pt x="40640" y="193040"/>
                  </a:lnTo>
                  <a:lnTo>
                    <a:pt x="46990" y="208280"/>
                  </a:lnTo>
                  <a:lnTo>
                    <a:pt x="53340" y="223520"/>
                  </a:lnTo>
                  <a:lnTo>
                    <a:pt x="8890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18400" y="3695700"/>
            <a:ext cx="609601" cy="635001"/>
            <a:chOff x="7518400" y="3695700"/>
            <a:chExt cx="609601" cy="635001"/>
          </a:xfrm>
        </p:grpSpPr>
        <p:sp>
          <p:nvSpPr>
            <p:cNvPr id="10" name="Freeform 9"/>
            <p:cNvSpPr/>
            <p:nvPr/>
          </p:nvSpPr>
          <p:spPr>
            <a:xfrm>
              <a:off x="7518400" y="4102100"/>
              <a:ext cx="88901" cy="228601"/>
            </a:xfrm>
            <a:custGeom>
              <a:avLst/>
              <a:gdLst/>
              <a:ahLst/>
              <a:cxnLst/>
              <a:rect l="0" t="0" r="0" b="0"/>
              <a:pathLst>
                <a:path w="88901" h="228601">
                  <a:moveTo>
                    <a:pt x="0" y="0"/>
                  </a:moveTo>
                  <a:lnTo>
                    <a:pt x="13970" y="34290"/>
                  </a:lnTo>
                  <a:lnTo>
                    <a:pt x="19050" y="46990"/>
                  </a:lnTo>
                  <a:lnTo>
                    <a:pt x="29210" y="68580"/>
                  </a:lnTo>
                  <a:lnTo>
                    <a:pt x="31750" y="78740"/>
                  </a:lnTo>
                  <a:lnTo>
                    <a:pt x="34290" y="91440"/>
                  </a:lnTo>
                  <a:lnTo>
                    <a:pt x="35560" y="102870"/>
                  </a:lnTo>
                  <a:lnTo>
                    <a:pt x="38100" y="115570"/>
                  </a:lnTo>
                  <a:lnTo>
                    <a:pt x="40640" y="127000"/>
                  </a:lnTo>
                  <a:lnTo>
                    <a:pt x="44450" y="139700"/>
                  </a:lnTo>
                  <a:lnTo>
                    <a:pt x="48260" y="149860"/>
                  </a:lnTo>
                  <a:lnTo>
                    <a:pt x="52070" y="157480"/>
                  </a:lnTo>
                  <a:lnTo>
                    <a:pt x="55880" y="163830"/>
                  </a:lnTo>
                  <a:lnTo>
                    <a:pt x="59690" y="171450"/>
                  </a:lnTo>
                  <a:lnTo>
                    <a:pt x="63500" y="179070"/>
                  </a:lnTo>
                  <a:lnTo>
                    <a:pt x="8890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81900" y="3944620"/>
              <a:ext cx="241301" cy="231141"/>
            </a:xfrm>
            <a:custGeom>
              <a:avLst/>
              <a:gdLst/>
              <a:ahLst/>
              <a:cxnLst/>
              <a:rect l="0" t="0" r="0" b="0"/>
              <a:pathLst>
                <a:path w="241301" h="231141">
                  <a:moveTo>
                    <a:pt x="0" y="132080"/>
                  </a:moveTo>
                  <a:lnTo>
                    <a:pt x="6350" y="125730"/>
                  </a:lnTo>
                  <a:lnTo>
                    <a:pt x="11430" y="116840"/>
                  </a:lnTo>
                  <a:lnTo>
                    <a:pt x="17780" y="102870"/>
                  </a:lnTo>
                  <a:lnTo>
                    <a:pt x="24130" y="87630"/>
                  </a:lnTo>
                  <a:lnTo>
                    <a:pt x="31750" y="73660"/>
                  </a:lnTo>
                  <a:lnTo>
                    <a:pt x="39370" y="62230"/>
                  </a:lnTo>
                  <a:lnTo>
                    <a:pt x="46990" y="52070"/>
                  </a:lnTo>
                  <a:lnTo>
                    <a:pt x="54610" y="43180"/>
                  </a:lnTo>
                  <a:lnTo>
                    <a:pt x="59690" y="35560"/>
                  </a:lnTo>
                  <a:lnTo>
                    <a:pt x="66040" y="30480"/>
                  </a:lnTo>
                  <a:lnTo>
                    <a:pt x="69850" y="24130"/>
                  </a:lnTo>
                  <a:lnTo>
                    <a:pt x="80010" y="15240"/>
                  </a:lnTo>
                  <a:lnTo>
                    <a:pt x="85090" y="10160"/>
                  </a:lnTo>
                  <a:lnTo>
                    <a:pt x="92710" y="5080"/>
                  </a:lnTo>
                  <a:lnTo>
                    <a:pt x="99060" y="1270"/>
                  </a:lnTo>
                  <a:lnTo>
                    <a:pt x="107950" y="0"/>
                  </a:lnTo>
                  <a:lnTo>
                    <a:pt x="115570" y="0"/>
                  </a:lnTo>
                  <a:lnTo>
                    <a:pt x="123190" y="1270"/>
                  </a:lnTo>
                  <a:lnTo>
                    <a:pt x="132080" y="7620"/>
                  </a:lnTo>
                  <a:lnTo>
                    <a:pt x="139700" y="15240"/>
                  </a:lnTo>
                  <a:lnTo>
                    <a:pt x="148590" y="24130"/>
                  </a:lnTo>
                  <a:lnTo>
                    <a:pt x="153670" y="41910"/>
                  </a:lnTo>
                  <a:lnTo>
                    <a:pt x="157480" y="64770"/>
                  </a:lnTo>
                  <a:lnTo>
                    <a:pt x="160020" y="91440"/>
                  </a:lnTo>
                  <a:lnTo>
                    <a:pt x="161290" y="118110"/>
                  </a:lnTo>
                  <a:lnTo>
                    <a:pt x="163830" y="168910"/>
                  </a:lnTo>
                  <a:lnTo>
                    <a:pt x="165100" y="219710"/>
                  </a:lnTo>
                  <a:lnTo>
                    <a:pt x="166370" y="227330"/>
                  </a:lnTo>
                  <a:lnTo>
                    <a:pt x="168910" y="231140"/>
                  </a:lnTo>
                  <a:lnTo>
                    <a:pt x="171450" y="231140"/>
                  </a:lnTo>
                  <a:lnTo>
                    <a:pt x="177800" y="229870"/>
                  </a:lnTo>
                  <a:lnTo>
                    <a:pt x="186690" y="224790"/>
                  </a:lnTo>
                  <a:lnTo>
                    <a:pt x="196850" y="219710"/>
                  </a:lnTo>
                  <a:lnTo>
                    <a:pt x="204470" y="213360"/>
                  </a:lnTo>
                  <a:lnTo>
                    <a:pt x="210820" y="205740"/>
                  </a:lnTo>
                  <a:lnTo>
                    <a:pt x="241300" y="170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61300" y="3822700"/>
              <a:ext cx="139701" cy="292101"/>
            </a:xfrm>
            <a:custGeom>
              <a:avLst/>
              <a:gdLst/>
              <a:ahLst/>
              <a:cxnLst/>
              <a:rect l="0" t="0" r="0" b="0"/>
              <a:pathLst>
                <a:path w="139701" h="292101">
                  <a:moveTo>
                    <a:pt x="0" y="0"/>
                  </a:moveTo>
                  <a:lnTo>
                    <a:pt x="17780" y="53340"/>
                  </a:lnTo>
                  <a:lnTo>
                    <a:pt x="25400" y="67310"/>
                  </a:lnTo>
                  <a:lnTo>
                    <a:pt x="36830" y="85090"/>
                  </a:lnTo>
                  <a:lnTo>
                    <a:pt x="49530" y="102870"/>
                  </a:lnTo>
                  <a:lnTo>
                    <a:pt x="63500" y="125730"/>
                  </a:lnTo>
                  <a:lnTo>
                    <a:pt x="76200" y="149860"/>
                  </a:lnTo>
                  <a:lnTo>
                    <a:pt x="88900" y="176530"/>
                  </a:lnTo>
                  <a:lnTo>
                    <a:pt x="97790" y="195580"/>
                  </a:lnTo>
                  <a:lnTo>
                    <a:pt x="102870" y="209550"/>
                  </a:lnTo>
                  <a:lnTo>
                    <a:pt x="106680" y="219710"/>
                  </a:lnTo>
                  <a:lnTo>
                    <a:pt x="110490" y="229870"/>
                  </a:lnTo>
                  <a:lnTo>
                    <a:pt x="114300" y="238760"/>
                  </a:lnTo>
                  <a:lnTo>
                    <a:pt x="123190" y="257810"/>
                  </a:lnTo>
                  <a:lnTo>
                    <a:pt x="1397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50200" y="369570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0" y="241300"/>
                  </a:moveTo>
                  <a:lnTo>
                    <a:pt x="17780" y="170180"/>
                  </a:lnTo>
                  <a:lnTo>
                    <a:pt x="22860" y="156210"/>
                  </a:lnTo>
                  <a:lnTo>
                    <a:pt x="29210" y="142240"/>
                  </a:lnTo>
                  <a:lnTo>
                    <a:pt x="36830" y="128270"/>
                  </a:lnTo>
                  <a:lnTo>
                    <a:pt x="49530" y="107950"/>
                  </a:lnTo>
                  <a:lnTo>
                    <a:pt x="67310" y="8382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88300" y="38862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0"/>
                  </a:moveTo>
                  <a:lnTo>
                    <a:pt x="6350" y="13970"/>
                  </a:lnTo>
                  <a:lnTo>
                    <a:pt x="11430" y="19050"/>
                  </a:lnTo>
                  <a:lnTo>
                    <a:pt x="17780" y="24130"/>
                  </a:lnTo>
                  <a:lnTo>
                    <a:pt x="24130" y="29210"/>
                  </a:lnTo>
                  <a:lnTo>
                    <a:pt x="60960" y="55880"/>
                  </a:lnTo>
                  <a:lnTo>
                    <a:pt x="71120" y="62230"/>
                  </a:lnTo>
                  <a:lnTo>
                    <a:pt x="80010" y="67310"/>
                  </a:lnTo>
                  <a:lnTo>
                    <a:pt x="87630" y="69850"/>
                  </a:lnTo>
                  <a:lnTo>
                    <a:pt x="96520" y="76200"/>
                  </a:lnTo>
                  <a:lnTo>
                    <a:pt x="106680" y="85090"/>
                  </a:lnTo>
                  <a:lnTo>
                    <a:pt x="13970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23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95300"/>
            <a:ext cx="7432040" cy="5820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>
            <a:hlinkClick r:id="rId4" action="ppaction://hlinksldjump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5400"/>
            <a:ext cx="10160000" cy="6610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309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795520" cy="67482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7241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406400"/>
            <a:ext cx="6211697" cy="6145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1542285" y="2885822"/>
            <a:ext cx="6717685" cy="1319688"/>
            <a:chOff x="1542285" y="2885822"/>
            <a:chExt cx="6717685" cy="1319688"/>
          </a:xfrm>
        </p:grpSpPr>
        <p:sp>
          <p:nvSpPr>
            <p:cNvPr id="3" name="Freeform 2"/>
            <p:cNvSpPr/>
            <p:nvPr/>
          </p:nvSpPr>
          <p:spPr>
            <a:xfrm>
              <a:off x="2679124" y="2885822"/>
              <a:ext cx="5405948" cy="707544"/>
            </a:xfrm>
            <a:custGeom>
              <a:avLst/>
              <a:gdLst/>
              <a:ahLst/>
              <a:cxnLst/>
              <a:rect l="0" t="0" r="0" b="0"/>
              <a:pathLst>
                <a:path w="5405948" h="707544">
                  <a:moveTo>
                    <a:pt x="5405947" y="707543"/>
                  </a:moveTo>
                  <a:lnTo>
                    <a:pt x="5344268" y="672974"/>
                  </a:lnTo>
                  <a:lnTo>
                    <a:pt x="5285506" y="643396"/>
                  </a:lnTo>
                  <a:lnTo>
                    <a:pt x="5228327" y="617499"/>
                  </a:lnTo>
                  <a:lnTo>
                    <a:pt x="5166912" y="590137"/>
                  </a:lnTo>
                  <a:lnTo>
                    <a:pt x="5117234" y="575296"/>
                  </a:lnTo>
                  <a:lnTo>
                    <a:pt x="5063355" y="562948"/>
                  </a:lnTo>
                  <a:lnTo>
                    <a:pt x="5008230" y="548101"/>
                  </a:lnTo>
                  <a:lnTo>
                    <a:pt x="4950380" y="532514"/>
                  </a:lnTo>
                  <a:lnTo>
                    <a:pt x="4908442" y="522870"/>
                  </a:lnTo>
                  <a:lnTo>
                    <a:pt x="4863303" y="515639"/>
                  </a:lnTo>
                  <a:lnTo>
                    <a:pt x="4819097" y="507126"/>
                  </a:lnTo>
                  <a:lnTo>
                    <a:pt x="4775012" y="497453"/>
                  </a:lnTo>
                  <a:lnTo>
                    <a:pt x="4728918" y="487265"/>
                  </a:lnTo>
                  <a:lnTo>
                    <a:pt x="4681932" y="476849"/>
                  </a:lnTo>
                  <a:lnTo>
                    <a:pt x="4634551" y="466330"/>
                  </a:lnTo>
                  <a:lnTo>
                    <a:pt x="4586991" y="455766"/>
                  </a:lnTo>
                  <a:lnTo>
                    <a:pt x="4536999" y="445182"/>
                  </a:lnTo>
                  <a:lnTo>
                    <a:pt x="4485336" y="434590"/>
                  </a:lnTo>
                  <a:lnTo>
                    <a:pt x="4432931" y="423993"/>
                  </a:lnTo>
                  <a:lnTo>
                    <a:pt x="4380195" y="411039"/>
                  </a:lnTo>
                  <a:lnTo>
                    <a:pt x="4326430" y="397332"/>
                  </a:lnTo>
                  <a:lnTo>
                    <a:pt x="4270146" y="385351"/>
                  </a:lnTo>
                  <a:lnTo>
                    <a:pt x="4212742" y="376493"/>
                  </a:lnTo>
                  <a:lnTo>
                    <a:pt x="4154841" y="368728"/>
                  </a:lnTo>
                  <a:lnTo>
                    <a:pt x="4096718" y="359388"/>
                  </a:lnTo>
                  <a:lnTo>
                    <a:pt x="4038497" y="349348"/>
                  </a:lnTo>
                  <a:lnTo>
                    <a:pt x="3980233" y="339881"/>
                  </a:lnTo>
                  <a:lnTo>
                    <a:pt x="3921949" y="332728"/>
                  </a:lnTo>
                  <a:lnTo>
                    <a:pt x="3861301" y="324250"/>
                  </a:lnTo>
                  <a:lnTo>
                    <a:pt x="3799013" y="314592"/>
                  </a:lnTo>
                  <a:lnTo>
                    <a:pt x="3735996" y="304411"/>
                  </a:lnTo>
                  <a:lnTo>
                    <a:pt x="3672657" y="296353"/>
                  </a:lnTo>
                  <a:lnTo>
                    <a:pt x="3609172" y="288944"/>
                  </a:lnTo>
                  <a:lnTo>
                    <a:pt x="3577403" y="284495"/>
                  </a:lnTo>
                  <a:lnTo>
                    <a:pt x="3545624" y="279762"/>
                  </a:lnTo>
                  <a:lnTo>
                    <a:pt x="3513838" y="274840"/>
                  </a:lnTo>
                  <a:lnTo>
                    <a:pt x="3482048" y="269792"/>
                  </a:lnTo>
                  <a:lnTo>
                    <a:pt x="3450254" y="264661"/>
                  </a:lnTo>
                  <a:lnTo>
                    <a:pt x="3417575" y="259473"/>
                  </a:lnTo>
                  <a:lnTo>
                    <a:pt x="3384306" y="254248"/>
                  </a:lnTo>
                  <a:lnTo>
                    <a:pt x="3350643" y="248997"/>
                  </a:lnTo>
                  <a:lnTo>
                    <a:pt x="3317601" y="243731"/>
                  </a:lnTo>
                  <a:lnTo>
                    <a:pt x="3284974" y="238453"/>
                  </a:lnTo>
                  <a:lnTo>
                    <a:pt x="3252622" y="233168"/>
                  </a:lnTo>
                  <a:lnTo>
                    <a:pt x="3218688" y="227878"/>
                  </a:lnTo>
                  <a:lnTo>
                    <a:pt x="3183698" y="222584"/>
                  </a:lnTo>
                  <a:lnTo>
                    <a:pt x="3148005" y="217289"/>
                  </a:lnTo>
                  <a:lnTo>
                    <a:pt x="3112727" y="212875"/>
                  </a:lnTo>
                  <a:lnTo>
                    <a:pt x="3077725" y="209049"/>
                  </a:lnTo>
                  <a:lnTo>
                    <a:pt x="3042907" y="205615"/>
                  </a:lnTo>
                  <a:lnTo>
                    <a:pt x="3008211" y="202443"/>
                  </a:lnTo>
                  <a:lnTo>
                    <a:pt x="2973598" y="199445"/>
                  </a:lnTo>
                  <a:lnTo>
                    <a:pt x="2939039" y="196562"/>
                  </a:lnTo>
                  <a:lnTo>
                    <a:pt x="2904517" y="193757"/>
                  </a:lnTo>
                  <a:lnTo>
                    <a:pt x="2870018" y="191004"/>
                  </a:lnTo>
                  <a:lnTo>
                    <a:pt x="2835536" y="188285"/>
                  </a:lnTo>
                  <a:lnTo>
                    <a:pt x="2801065" y="185590"/>
                  </a:lnTo>
                  <a:lnTo>
                    <a:pt x="2766601" y="182909"/>
                  </a:lnTo>
                  <a:lnTo>
                    <a:pt x="2732142" y="180239"/>
                  </a:lnTo>
                  <a:lnTo>
                    <a:pt x="2697686" y="178458"/>
                  </a:lnTo>
                  <a:lnTo>
                    <a:pt x="2663232" y="177272"/>
                  </a:lnTo>
                  <a:lnTo>
                    <a:pt x="2628780" y="176480"/>
                  </a:lnTo>
                  <a:lnTo>
                    <a:pt x="2594328" y="175070"/>
                  </a:lnTo>
                  <a:lnTo>
                    <a:pt x="2559877" y="173246"/>
                  </a:lnTo>
                  <a:lnTo>
                    <a:pt x="2525427" y="171146"/>
                  </a:lnTo>
                  <a:lnTo>
                    <a:pt x="2490093" y="168864"/>
                  </a:lnTo>
                  <a:lnTo>
                    <a:pt x="2454171" y="166459"/>
                  </a:lnTo>
                  <a:lnTo>
                    <a:pt x="2417856" y="163972"/>
                  </a:lnTo>
                  <a:lnTo>
                    <a:pt x="2382163" y="160547"/>
                  </a:lnTo>
                  <a:lnTo>
                    <a:pt x="2346884" y="156497"/>
                  </a:lnTo>
                  <a:lnTo>
                    <a:pt x="2311882" y="152031"/>
                  </a:lnTo>
                  <a:lnTo>
                    <a:pt x="2277064" y="148170"/>
                  </a:lnTo>
                  <a:lnTo>
                    <a:pt x="2242369" y="144713"/>
                  </a:lnTo>
                  <a:lnTo>
                    <a:pt x="2207756" y="141525"/>
                  </a:lnTo>
                  <a:lnTo>
                    <a:pt x="2173197" y="138516"/>
                  </a:lnTo>
                  <a:lnTo>
                    <a:pt x="2138674" y="135627"/>
                  </a:lnTo>
                  <a:lnTo>
                    <a:pt x="2104176" y="132817"/>
                  </a:lnTo>
                  <a:lnTo>
                    <a:pt x="2068811" y="129177"/>
                  </a:lnTo>
                  <a:lnTo>
                    <a:pt x="2032867" y="124984"/>
                  </a:lnTo>
                  <a:lnTo>
                    <a:pt x="1996539" y="120422"/>
                  </a:lnTo>
                  <a:lnTo>
                    <a:pt x="1960836" y="116498"/>
                  </a:lnTo>
                  <a:lnTo>
                    <a:pt x="1925552" y="112998"/>
                  </a:lnTo>
                  <a:lnTo>
                    <a:pt x="1890545" y="109781"/>
                  </a:lnTo>
                  <a:lnTo>
                    <a:pt x="1855724" y="106754"/>
                  </a:lnTo>
                  <a:lnTo>
                    <a:pt x="1821027" y="103852"/>
                  </a:lnTo>
                  <a:lnTo>
                    <a:pt x="1786412" y="101034"/>
                  </a:lnTo>
                  <a:lnTo>
                    <a:pt x="1751852" y="99156"/>
                  </a:lnTo>
                  <a:lnTo>
                    <a:pt x="1717329" y="97904"/>
                  </a:lnTo>
                  <a:lnTo>
                    <a:pt x="1682831" y="97069"/>
                  </a:lnTo>
                  <a:lnTo>
                    <a:pt x="1648349" y="95629"/>
                  </a:lnTo>
                  <a:lnTo>
                    <a:pt x="1613878" y="93785"/>
                  </a:lnTo>
                  <a:lnTo>
                    <a:pt x="1579413" y="91673"/>
                  </a:lnTo>
                  <a:lnTo>
                    <a:pt x="1545837" y="89382"/>
                  </a:lnTo>
                  <a:lnTo>
                    <a:pt x="1512853" y="86971"/>
                  </a:lnTo>
                  <a:lnTo>
                    <a:pt x="1480264" y="84480"/>
                  </a:lnTo>
                  <a:lnTo>
                    <a:pt x="1447055" y="81936"/>
                  </a:lnTo>
                  <a:lnTo>
                    <a:pt x="1413432" y="79357"/>
                  </a:lnTo>
                  <a:lnTo>
                    <a:pt x="1379534" y="76755"/>
                  </a:lnTo>
                  <a:lnTo>
                    <a:pt x="1345451" y="74136"/>
                  </a:lnTo>
                  <a:lnTo>
                    <a:pt x="1311247" y="71507"/>
                  </a:lnTo>
                  <a:lnTo>
                    <a:pt x="1276960" y="68871"/>
                  </a:lnTo>
                  <a:lnTo>
                    <a:pt x="1243503" y="66230"/>
                  </a:lnTo>
                  <a:lnTo>
                    <a:pt x="1210598" y="63587"/>
                  </a:lnTo>
                  <a:lnTo>
                    <a:pt x="1178062" y="60941"/>
                  </a:lnTo>
                  <a:lnTo>
                    <a:pt x="1145771" y="58294"/>
                  </a:lnTo>
                  <a:lnTo>
                    <a:pt x="1113644" y="55645"/>
                  </a:lnTo>
                  <a:lnTo>
                    <a:pt x="1081626" y="52997"/>
                  </a:lnTo>
                  <a:lnTo>
                    <a:pt x="1049681" y="50347"/>
                  </a:lnTo>
                  <a:lnTo>
                    <a:pt x="1017784" y="47698"/>
                  </a:lnTo>
                  <a:lnTo>
                    <a:pt x="985919" y="45049"/>
                  </a:lnTo>
                  <a:lnTo>
                    <a:pt x="954077" y="42399"/>
                  </a:lnTo>
                  <a:lnTo>
                    <a:pt x="922248" y="39749"/>
                  </a:lnTo>
                  <a:lnTo>
                    <a:pt x="890429" y="37099"/>
                  </a:lnTo>
                  <a:lnTo>
                    <a:pt x="857733" y="34449"/>
                  </a:lnTo>
                  <a:lnTo>
                    <a:pt x="824453" y="31799"/>
                  </a:lnTo>
                  <a:lnTo>
                    <a:pt x="790783" y="29149"/>
                  </a:lnTo>
                  <a:lnTo>
                    <a:pt x="757736" y="26499"/>
                  </a:lnTo>
                  <a:lnTo>
                    <a:pt x="725105" y="23849"/>
                  </a:lnTo>
                  <a:lnTo>
                    <a:pt x="692752" y="21200"/>
                  </a:lnTo>
                  <a:lnTo>
                    <a:pt x="660582" y="19433"/>
                  </a:lnTo>
                  <a:lnTo>
                    <a:pt x="628536" y="18255"/>
                  </a:lnTo>
                  <a:lnTo>
                    <a:pt x="596572" y="17470"/>
                  </a:lnTo>
                  <a:lnTo>
                    <a:pt x="564663" y="16063"/>
                  </a:lnTo>
                  <a:lnTo>
                    <a:pt x="532791" y="14242"/>
                  </a:lnTo>
                  <a:lnTo>
                    <a:pt x="500942" y="12145"/>
                  </a:lnTo>
                  <a:lnTo>
                    <a:pt x="469110" y="10746"/>
                  </a:lnTo>
                  <a:lnTo>
                    <a:pt x="437289" y="9814"/>
                  </a:lnTo>
                  <a:lnTo>
                    <a:pt x="405475" y="9193"/>
                  </a:lnTo>
                  <a:lnTo>
                    <a:pt x="373665" y="8778"/>
                  </a:lnTo>
                  <a:lnTo>
                    <a:pt x="341859" y="8502"/>
                  </a:lnTo>
                  <a:lnTo>
                    <a:pt x="310055" y="8318"/>
                  </a:lnTo>
                  <a:lnTo>
                    <a:pt x="278253" y="8195"/>
                  </a:lnTo>
                  <a:lnTo>
                    <a:pt x="246451" y="8113"/>
                  </a:lnTo>
                  <a:lnTo>
                    <a:pt x="183733" y="7139"/>
                  </a:lnTo>
                  <a:lnTo>
                    <a:pt x="123469" y="3762"/>
                  </a:lnTo>
                  <a:lnTo>
                    <a:pt x="71364" y="1672"/>
                  </a:lnTo>
                  <a:lnTo>
                    <a:pt x="21145" y="49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631424" y="288582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42285" y="3656964"/>
              <a:ext cx="6717685" cy="548546"/>
            </a:xfrm>
            <a:custGeom>
              <a:avLst/>
              <a:gdLst/>
              <a:ahLst/>
              <a:cxnLst/>
              <a:rect l="0" t="0" r="0" b="0"/>
              <a:pathLst>
                <a:path w="6717685" h="548546">
                  <a:moveTo>
                    <a:pt x="0" y="0"/>
                  </a:moveTo>
                  <a:lnTo>
                    <a:pt x="22574" y="5464"/>
                  </a:lnTo>
                  <a:lnTo>
                    <a:pt x="75845" y="7459"/>
                  </a:lnTo>
                  <a:lnTo>
                    <a:pt x="132901" y="8768"/>
                  </a:lnTo>
                  <a:lnTo>
                    <a:pt x="183451" y="14229"/>
                  </a:lnTo>
                  <a:lnTo>
                    <a:pt x="235967" y="19790"/>
                  </a:lnTo>
                  <a:lnTo>
                    <a:pt x="295217" y="34858"/>
                  </a:lnTo>
                  <a:lnTo>
                    <a:pt x="357958" y="47257"/>
                  </a:lnTo>
                  <a:lnTo>
                    <a:pt x="421388" y="58212"/>
                  </a:lnTo>
                  <a:lnTo>
                    <a:pt x="469058" y="66223"/>
                  </a:lnTo>
                  <a:lnTo>
                    <a:pt x="520969" y="74192"/>
                  </a:lnTo>
                  <a:lnTo>
                    <a:pt x="575511" y="77927"/>
                  </a:lnTo>
                  <a:lnTo>
                    <a:pt x="635052" y="79034"/>
                  </a:lnTo>
                  <a:lnTo>
                    <a:pt x="693229" y="83582"/>
                  </a:lnTo>
                  <a:lnTo>
                    <a:pt x="753848" y="86303"/>
                  </a:lnTo>
                  <a:lnTo>
                    <a:pt x="816564" y="87110"/>
                  </a:lnTo>
                  <a:lnTo>
                    <a:pt x="879901" y="83128"/>
                  </a:lnTo>
                  <a:lnTo>
                    <a:pt x="924595" y="81112"/>
                  </a:lnTo>
                  <a:lnTo>
                    <a:pt x="971842" y="80216"/>
                  </a:lnTo>
                  <a:lnTo>
                    <a:pt x="1022285" y="79818"/>
                  </a:lnTo>
                  <a:lnTo>
                    <a:pt x="1069437" y="79641"/>
                  </a:lnTo>
                  <a:lnTo>
                    <a:pt x="1115716" y="79562"/>
                  </a:lnTo>
                  <a:lnTo>
                    <a:pt x="1165728" y="79527"/>
                  </a:lnTo>
                  <a:lnTo>
                    <a:pt x="1217400" y="81867"/>
                  </a:lnTo>
                  <a:lnTo>
                    <a:pt x="1269809" y="84968"/>
                  </a:lnTo>
                  <a:lnTo>
                    <a:pt x="1322547" y="86347"/>
                  </a:lnTo>
                  <a:lnTo>
                    <a:pt x="1375429" y="86959"/>
                  </a:lnTo>
                  <a:lnTo>
                    <a:pt x="1429260" y="87231"/>
                  </a:lnTo>
                  <a:lnTo>
                    <a:pt x="1485574" y="87352"/>
                  </a:lnTo>
                  <a:lnTo>
                    <a:pt x="1542991" y="89762"/>
                  </a:lnTo>
                  <a:lnTo>
                    <a:pt x="1600898" y="92894"/>
                  </a:lnTo>
                  <a:lnTo>
                    <a:pt x="1659023" y="94286"/>
                  </a:lnTo>
                  <a:lnTo>
                    <a:pt x="1719601" y="94904"/>
                  </a:lnTo>
                  <a:lnTo>
                    <a:pt x="1781857" y="96062"/>
                  </a:lnTo>
                  <a:lnTo>
                    <a:pt x="1844859" y="99522"/>
                  </a:lnTo>
                  <a:lnTo>
                    <a:pt x="1908194" y="101648"/>
                  </a:lnTo>
                  <a:lnTo>
                    <a:pt x="1971675" y="103477"/>
                  </a:lnTo>
                  <a:lnTo>
                    <a:pt x="2003443" y="105201"/>
                  </a:lnTo>
                  <a:lnTo>
                    <a:pt x="2035222" y="107234"/>
                  </a:lnTo>
                  <a:lnTo>
                    <a:pt x="2067007" y="109472"/>
                  </a:lnTo>
                  <a:lnTo>
                    <a:pt x="2098798" y="111848"/>
                  </a:lnTo>
                  <a:lnTo>
                    <a:pt x="2130591" y="114315"/>
                  </a:lnTo>
                  <a:lnTo>
                    <a:pt x="2163270" y="116843"/>
                  </a:lnTo>
                  <a:lnTo>
                    <a:pt x="2196539" y="119412"/>
                  </a:lnTo>
                  <a:lnTo>
                    <a:pt x="2230202" y="122007"/>
                  </a:lnTo>
                  <a:lnTo>
                    <a:pt x="2263244" y="123738"/>
                  </a:lnTo>
                  <a:lnTo>
                    <a:pt x="2295871" y="124892"/>
                  </a:lnTo>
                  <a:lnTo>
                    <a:pt x="2328223" y="125661"/>
                  </a:lnTo>
                  <a:lnTo>
                    <a:pt x="2361274" y="127057"/>
                  </a:lnTo>
                  <a:lnTo>
                    <a:pt x="2394791" y="128871"/>
                  </a:lnTo>
                  <a:lnTo>
                    <a:pt x="2428619" y="130963"/>
                  </a:lnTo>
                  <a:lnTo>
                    <a:pt x="2462655" y="133242"/>
                  </a:lnTo>
                  <a:lnTo>
                    <a:pt x="2496828" y="135644"/>
                  </a:lnTo>
                  <a:lnTo>
                    <a:pt x="2531093" y="138129"/>
                  </a:lnTo>
                  <a:lnTo>
                    <a:pt x="2565420" y="140669"/>
                  </a:lnTo>
                  <a:lnTo>
                    <a:pt x="2599788" y="143246"/>
                  </a:lnTo>
                  <a:lnTo>
                    <a:pt x="2634183" y="145847"/>
                  </a:lnTo>
                  <a:lnTo>
                    <a:pt x="2668596" y="148464"/>
                  </a:lnTo>
                  <a:lnTo>
                    <a:pt x="2703022" y="151092"/>
                  </a:lnTo>
                  <a:lnTo>
                    <a:pt x="2737455" y="153727"/>
                  </a:lnTo>
                  <a:lnTo>
                    <a:pt x="2771894" y="157251"/>
                  </a:lnTo>
                  <a:lnTo>
                    <a:pt x="2806337" y="161367"/>
                  </a:lnTo>
                  <a:lnTo>
                    <a:pt x="2840782" y="165877"/>
                  </a:lnTo>
                  <a:lnTo>
                    <a:pt x="2876112" y="169768"/>
                  </a:lnTo>
                  <a:lnTo>
                    <a:pt x="2912031" y="173244"/>
                  </a:lnTo>
                  <a:lnTo>
                    <a:pt x="2948344" y="176446"/>
                  </a:lnTo>
                  <a:lnTo>
                    <a:pt x="2984920" y="179463"/>
                  </a:lnTo>
                  <a:lnTo>
                    <a:pt x="3021670" y="182358"/>
                  </a:lnTo>
                  <a:lnTo>
                    <a:pt x="3058536" y="185172"/>
                  </a:lnTo>
                  <a:lnTo>
                    <a:pt x="3095480" y="187930"/>
                  </a:lnTo>
                  <a:lnTo>
                    <a:pt x="3132476" y="190653"/>
                  </a:lnTo>
                  <a:lnTo>
                    <a:pt x="3169507" y="193351"/>
                  </a:lnTo>
                  <a:lnTo>
                    <a:pt x="3206560" y="196917"/>
                  </a:lnTo>
                  <a:lnTo>
                    <a:pt x="3243629" y="201061"/>
                  </a:lnTo>
                  <a:lnTo>
                    <a:pt x="3280709" y="205590"/>
                  </a:lnTo>
                  <a:lnTo>
                    <a:pt x="3317794" y="209493"/>
                  </a:lnTo>
                  <a:lnTo>
                    <a:pt x="3354885" y="212978"/>
                  </a:lnTo>
                  <a:lnTo>
                    <a:pt x="3391979" y="216184"/>
                  </a:lnTo>
                  <a:lnTo>
                    <a:pt x="3429074" y="219206"/>
                  </a:lnTo>
                  <a:lnTo>
                    <a:pt x="3466171" y="222103"/>
                  </a:lnTo>
                  <a:lnTo>
                    <a:pt x="3503269" y="224918"/>
                  </a:lnTo>
                  <a:lnTo>
                    <a:pt x="3541251" y="228561"/>
                  </a:lnTo>
                  <a:lnTo>
                    <a:pt x="3579822" y="232757"/>
                  </a:lnTo>
                  <a:lnTo>
                    <a:pt x="3618786" y="237320"/>
                  </a:lnTo>
                  <a:lnTo>
                    <a:pt x="3657128" y="241246"/>
                  </a:lnTo>
                  <a:lnTo>
                    <a:pt x="3695056" y="244747"/>
                  </a:lnTo>
                  <a:lnTo>
                    <a:pt x="3732708" y="247964"/>
                  </a:lnTo>
                  <a:lnTo>
                    <a:pt x="3771943" y="251875"/>
                  </a:lnTo>
                  <a:lnTo>
                    <a:pt x="3812232" y="256249"/>
                  </a:lnTo>
                  <a:lnTo>
                    <a:pt x="3853225" y="260932"/>
                  </a:lnTo>
                  <a:lnTo>
                    <a:pt x="3893804" y="264937"/>
                  </a:lnTo>
                  <a:lnTo>
                    <a:pt x="3934106" y="268491"/>
                  </a:lnTo>
                  <a:lnTo>
                    <a:pt x="3974224" y="271743"/>
                  </a:lnTo>
                  <a:lnTo>
                    <a:pt x="4014219" y="275678"/>
                  </a:lnTo>
                  <a:lnTo>
                    <a:pt x="4054132" y="280067"/>
                  </a:lnTo>
                  <a:lnTo>
                    <a:pt x="4093991" y="284761"/>
                  </a:lnTo>
                  <a:lnTo>
                    <a:pt x="4134697" y="289656"/>
                  </a:lnTo>
                  <a:lnTo>
                    <a:pt x="4175967" y="294686"/>
                  </a:lnTo>
                  <a:lnTo>
                    <a:pt x="4217614" y="299806"/>
                  </a:lnTo>
                  <a:lnTo>
                    <a:pt x="4258628" y="304986"/>
                  </a:lnTo>
                  <a:lnTo>
                    <a:pt x="4299221" y="310207"/>
                  </a:lnTo>
                  <a:lnTo>
                    <a:pt x="4339533" y="315454"/>
                  </a:lnTo>
                  <a:lnTo>
                    <a:pt x="4379657" y="319834"/>
                  </a:lnTo>
                  <a:lnTo>
                    <a:pt x="4419657" y="323638"/>
                  </a:lnTo>
                  <a:lnTo>
                    <a:pt x="4459573" y="327058"/>
                  </a:lnTo>
                  <a:lnTo>
                    <a:pt x="4500317" y="331987"/>
                  </a:lnTo>
                  <a:lnTo>
                    <a:pt x="4541613" y="337924"/>
                  </a:lnTo>
                  <a:lnTo>
                    <a:pt x="4583277" y="344532"/>
                  </a:lnTo>
                  <a:lnTo>
                    <a:pt x="4624302" y="350703"/>
                  </a:lnTo>
                  <a:lnTo>
                    <a:pt x="4664903" y="356584"/>
                  </a:lnTo>
                  <a:lnTo>
                    <a:pt x="4705219" y="362272"/>
                  </a:lnTo>
                  <a:lnTo>
                    <a:pt x="4745347" y="367830"/>
                  </a:lnTo>
                  <a:lnTo>
                    <a:pt x="4785349" y="373302"/>
                  </a:lnTo>
                  <a:lnTo>
                    <a:pt x="4825266" y="378717"/>
                  </a:lnTo>
                  <a:lnTo>
                    <a:pt x="4864245" y="384976"/>
                  </a:lnTo>
                  <a:lnTo>
                    <a:pt x="4902597" y="391800"/>
                  </a:lnTo>
                  <a:lnTo>
                    <a:pt x="4940532" y="398999"/>
                  </a:lnTo>
                  <a:lnTo>
                    <a:pt x="4979071" y="405564"/>
                  </a:lnTo>
                  <a:lnTo>
                    <a:pt x="5018014" y="411708"/>
                  </a:lnTo>
                  <a:lnTo>
                    <a:pt x="5057226" y="417571"/>
                  </a:lnTo>
                  <a:lnTo>
                    <a:pt x="5096617" y="423246"/>
                  </a:lnTo>
                  <a:lnTo>
                    <a:pt x="5136128" y="428796"/>
                  </a:lnTo>
                  <a:lnTo>
                    <a:pt x="5175718" y="434262"/>
                  </a:lnTo>
                  <a:lnTo>
                    <a:pt x="5214478" y="439673"/>
                  </a:lnTo>
                  <a:lnTo>
                    <a:pt x="5252685" y="445048"/>
                  </a:lnTo>
                  <a:lnTo>
                    <a:pt x="5290523" y="450397"/>
                  </a:lnTo>
                  <a:lnTo>
                    <a:pt x="5328997" y="455730"/>
                  </a:lnTo>
                  <a:lnTo>
                    <a:pt x="5367897" y="461052"/>
                  </a:lnTo>
                  <a:lnTo>
                    <a:pt x="5407080" y="466366"/>
                  </a:lnTo>
                  <a:lnTo>
                    <a:pt x="5446452" y="470793"/>
                  </a:lnTo>
                  <a:lnTo>
                    <a:pt x="5485950" y="474627"/>
                  </a:lnTo>
                  <a:lnTo>
                    <a:pt x="5525532" y="478066"/>
                  </a:lnTo>
                  <a:lnTo>
                    <a:pt x="5565170" y="481242"/>
                  </a:lnTo>
                  <a:lnTo>
                    <a:pt x="5604844" y="484243"/>
                  </a:lnTo>
                  <a:lnTo>
                    <a:pt x="5644544" y="487127"/>
                  </a:lnTo>
                  <a:lnTo>
                    <a:pt x="5684260" y="489050"/>
                  </a:lnTo>
                  <a:lnTo>
                    <a:pt x="5723988" y="490332"/>
                  </a:lnTo>
                  <a:lnTo>
                    <a:pt x="5763723" y="491186"/>
                  </a:lnTo>
                  <a:lnTo>
                    <a:pt x="5804346" y="492639"/>
                  </a:lnTo>
                  <a:lnTo>
                    <a:pt x="5845561" y="494491"/>
                  </a:lnTo>
                  <a:lnTo>
                    <a:pt x="5887171" y="496609"/>
                  </a:lnTo>
                  <a:lnTo>
                    <a:pt x="5928161" y="498904"/>
                  </a:lnTo>
                  <a:lnTo>
                    <a:pt x="5968738" y="501318"/>
                  </a:lnTo>
                  <a:lnTo>
                    <a:pt x="6009039" y="503810"/>
                  </a:lnTo>
                  <a:lnTo>
                    <a:pt x="6050039" y="506355"/>
                  </a:lnTo>
                  <a:lnTo>
                    <a:pt x="6091506" y="508935"/>
                  </a:lnTo>
                  <a:lnTo>
                    <a:pt x="6133284" y="511539"/>
                  </a:lnTo>
                  <a:lnTo>
                    <a:pt x="6174385" y="514157"/>
                  </a:lnTo>
                  <a:lnTo>
                    <a:pt x="6215036" y="516786"/>
                  </a:lnTo>
                  <a:lnTo>
                    <a:pt x="6255386" y="519423"/>
                  </a:lnTo>
                  <a:lnTo>
                    <a:pt x="6295537" y="522063"/>
                  </a:lnTo>
                  <a:lnTo>
                    <a:pt x="6335554" y="524707"/>
                  </a:lnTo>
                  <a:lnTo>
                    <a:pt x="6375481" y="527353"/>
                  </a:lnTo>
                  <a:lnTo>
                    <a:pt x="6415349" y="530001"/>
                  </a:lnTo>
                  <a:lnTo>
                    <a:pt x="6455178" y="532648"/>
                  </a:lnTo>
                  <a:lnTo>
                    <a:pt x="6494980" y="535298"/>
                  </a:lnTo>
                  <a:lnTo>
                    <a:pt x="6531232" y="537947"/>
                  </a:lnTo>
                  <a:lnTo>
                    <a:pt x="6565116" y="540596"/>
                  </a:lnTo>
                  <a:lnTo>
                    <a:pt x="6625143" y="545012"/>
                  </a:lnTo>
                  <a:lnTo>
                    <a:pt x="6687516" y="547498"/>
                  </a:lnTo>
                  <a:lnTo>
                    <a:pt x="6717684" y="5485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59030" y="1383286"/>
            <a:ext cx="5644445" cy="5127701"/>
            <a:chOff x="2059030" y="1383286"/>
            <a:chExt cx="5644445" cy="5127701"/>
          </a:xfrm>
        </p:grpSpPr>
        <p:sp>
          <p:nvSpPr>
            <p:cNvPr id="7" name="Freeform 6"/>
            <p:cNvSpPr/>
            <p:nvPr/>
          </p:nvSpPr>
          <p:spPr>
            <a:xfrm>
              <a:off x="2059030" y="5000647"/>
              <a:ext cx="5644445" cy="126370"/>
            </a:xfrm>
            <a:custGeom>
              <a:avLst/>
              <a:gdLst/>
              <a:ahLst/>
              <a:cxnLst/>
              <a:rect l="0" t="0" r="0" b="0"/>
              <a:pathLst>
                <a:path w="5644445" h="126370">
                  <a:moveTo>
                    <a:pt x="5644444" y="87303"/>
                  </a:moveTo>
                  <a:lnTo>
                    <a:pt x="5591743" y="94147"/>
                  </a:lnTo>
                  <a:lnTo>
                    <a:pt x="5548589" y="94761"/>
                  </a:lnTo>
                  <a:lnTo>
                    <a:pt x="5495843" y="95035"/>
                  </a:lnTo>
                  <a:lnTo>
                    <a:pt x="5442956" y="95156"/>
                  </a:lnTo>
                  <a:lnTo>
                    <a:pt x="5390007" y="95210"/>
                  </a:lnTo>
                  <a:lnTo>
                    <a:pt x="5336147" y="95234"/>
                  </a:lnTo>
                  <a:lnTo>
                    <a:pt x="5279820" y="95244"/>
                  </a:lnTo>
                  <a:lnTo>
                    <a:pt x="5220041" y="92894"/>
                  </a:lnTo>
                  <a:lnTo>
                    <a:pt x="5159024" y="89788"/>
                  </a:lnTo>
                  <a:lnTo>
                    <a:pt x="5099517" y="88407"/>
                  </a:lnTo>
                  <a:lnTo>
                    <a:pt x="5040680" y="87794"/>
                  </a:lnTo>
                  <a:lnTo>
                    <a:pt x="4981259" y="86638"/>
                  </a:lnTo>
                  <a:lnTo>
                    <a:pt x="4919516" y="83180"/>
                  </a:lnTo>
                  <a:lnTo>
                    <a:pt x="4856742" y="78698"/>
                  </a:lnTo>
                  <a:lnTo>
                    <a:pt x="4825163" y="76266"/>
                  </a:lnTo>
                  <a:lnTo>
                    <a:pt x="4792626" y="74645"/>
                  </a:lnTo>
                  <a:lnTo>
                    <a:pt x="4759452" y="73565"/>
                  </a:lnTo>
                  <a:lnTo>
                    <a:pt x="4725853" y="72844"/>
                  </a:lnTo>
                  <a:lnTo>
                    <a:pt x="4692853" y="70597"/>
                  </a:lnTo>
                  <a:lnTo>
                    <a:pt x="4660254" y="67332"/>
                  </a:lnTo>
                  <a:lnTo>
                    <a:pt x="4627921" y="63389"/>
                  </a:lnTo>
                  <a:lnTo>
                    <a:pt x="4594882" y="59877"/>
                  </a:lnTo>
                  <a:lnTo>
                    <a:pt x="4561374" y="56652"/>
                  </a:lnTo>
                  <a:lnTo>
                    <a:pt x="4527551" y="53620"/>
                  </a:lnTo>
                  <a:lnTo>
                    <a:pt x="4494403" y="50714"/>
                  </a:lnTo>
                  <a:lnTo>
                    <a:pt x="4461704" y="47894"/>
                  </a:lnTo>
                  <a:lnTo>
                    <a:pt x="4429305" y="45130"/>
                  </a:lnTo>
                  <a:lnTo>
                    <a:pt x="4395339" y="42405"/>
                  </a:lnTo>
                  <a:lnTo>
                    <a:pt x="4360329" y="39704"/>
                  </a:lnTo>
                  <a:lnTo>
                    <a:pt x="4324622" y="37021"/>
                  </a:lnTo>
                  <a:lnTo>
                    <a:pt x="4289334" y="33465"/>
                  </a:lnTo>
                  <a:lnTo>
                    <a:pt x="4254325" y="29328"/>
                  </a:lnTo>
                  <a:lnTo>
                    <a:pt x="4219503" y="24803"/>
                  </a:lnTo>
                  <a:lnTo>
                    <a:pt x="4184805" y="20903"/>
                  </a:lnTo>
                  <a:lnTo>
                    <a:pt x="4150190" y="17420"/>
                  </a:lnTo>
                  <a:lnTo>
                    <a:pt x="4115630" y="14215"/>
                  </a:lnTo>
                  <a:lnTo>
                    <a:pt x="4080224" y="11194"/>
                  </a:lnTo>
                  <a:lnTo>
                    <a:pt x="4044253" y="8298"/>
                  </a:lnTo>
                  <a:lnTo>
                    <a:pt x="4007905" y="5483"/>
                  </a:lnTo>
                  <a:lnTo>
                    <a:pt x="3970424" y="3607"/>
                  </a:lnTo>
                  <a:lnTo>
                    <a:pt x="3932187" y="2356"/>
                  </a:lnTo>
                  <a:lnTo>
                    <a:pt x="3893445" y="1522"/>
                  </a:lnTo>
                  <a:lnTo>
                    <a:pt x="3855251" y="966"/>
                  </a:lnTo>
                  <a:lnTo>
                    <a:pt x="3817422" y="595"/>
                  </a:lnTo>
                  <a:lnTo>
                    <a:pt x="3779836" y="348"/>
                  </a:lnTo>
                  <a:lnTo>
                    <a:pt x="3741528" y="183"/>
                  </a:lnTo>
                  <a:lnTo>
                    <a:pt x="3702740" y="74"/>
                  </a:lnTo>
                  <a:lnTo>
                    <a:pt x="3663632" y="0"/>
                  </a:lnTo>
                  <a:lnTo>
                    <a:pt x="3625193" y="835"/>
                  </a:lnTo>
                  <a:lnTo>
                    <a:pt x="3587200" y="2274"/>
                  </a:lnTo>
                  <a:lnTo>
                    <a:pt x="3549505" y="4118"/>
                  </a:lnTo>
                  <a:lnTo>
                    <a:pt x="3511125" y="6230"/>
                  </a:lnTo>
                  <a:lnTo>
                    <a:pt x="3472289" y="8521"/>
                  </a:lnTo>
                  <a:lnTo>
                    <a:pt x="3433148" y="10932"/>
                  </a:lnTo>
                  <a:lnTo>
                    <a:pt x="3393805" y="13423"/>
                  </a:lnTo>
                  <a:lnTo>
                    <a:pt x="3354325" y="15966"/>
                  </a:lnTo>
                  <a:lnTo>
                    <a:pt x="3314756" y="18545"/>
                  </a:lnTo>
                  <a:lnTo>
                    <a:pt x="3275127" y="20265"/>
                  </a:lnTo>
                  <a:lnTo>
                    <a:pt x="3235458" y="21411"/>
                  </a:lnTo>
                  <a:lnTo>
                    <a:pt x="3195761" y="22175"/>
                  </a:lnTo>
                  <a:lnTo>
                    <a:pt x="3156047" y="24451"/>
                  </a:lnTo>
                  <a:lnTo>
                    <a:pt x="3116322" y="27736"/>
                  </a:lnTo>
                  <a:lnTo>
                    <a:pt x="3076588" y="31692"/>
                  </a:lnTo>
                  <a:lnTo>
                    <a:pt x="3036849" y="34329"/>
                  </a:lnTo>
                  <a:lnTo>
                    <a:pt x="2997106" y="36087"/>
                  </a:lnTo>
                  <a:lnTo>
                    <a:pt x="2957361" y="37259"/>
                  </a:lnTo>
                  <a:lnTo>
                    <a:pt x="2917615" y="38041"/>
                  </a:lnTo>
                  <a:lnTo>
                    <a:pt x="2877867" y="38562"/>
                  </a:lnTo>
                  <a:lnTo>
                    <a:pt x="2838119" y="38909"/>
                  </a:lnTo>
                  <a:lnTo>
                    <a:pt x="2798370" y="39140"/>
                  </a:lnTo>
                  <a:lnTo>
                    <a:pt x="2758622" y="39295"/>
                  </a:lnTo>
                  <a:lnTo>
                    <a:pt x="2718872" y="39398"/>
                  </a:lnTo>
                  <a:lnTo>
                    <a:pt x="2679123" y="39466"/>
                  </a:lnTo>
                  <a:lnTo>
                    <a:pt x="2639374" y="39512"/>
                  </a:lnTo>
                  <a:lnTo>
                    <a:pt x="2599624" y="39543"/>
                  </a:lnTo>
                  <a:lnTo>
                    <a:pt x="2559875" y="40446"/>
                  </a:lnTo>
                  <a:lnTo>
                    <a:pt x="2520125" y="41932"/>
                  </a:lnTo>
                  <a:lnTo>
                    <a:pt x="2480375" y="43806"/>
                  </a:lnTo>
                  <a:lnTo>
                    <a:pt x="2440626" y="45055"/>
                  </a:lnTo>
                  <a:lnTo>
                    <a:pt x="2400876" y="45888"/>
                  </a:lnTo>
                  <a:lnTo>
                    <a:pt x="2361127" y="46443"/>
                  </a:lnTo>
                  <a:lnTo>
                    <a:pt x="2322260" y="47696"/>
                  </a:lnTo>
                  <a:lnTo>
                    <a:pt x="2283983" y="49415"/>
                  </a:lnTo>
                  <a:lnTo>
                    <a:pt x="2246098" y="51445"/>
                  </a:lnTo>
                  <a:lnTo>
                    <a:pt x="2207592" y="53681"/>
                  </a:lnTo>
                  <a:lnTo>
                    <a:pt x="2168671" y="56055"/>
                  </a:lnTo>
                  <a:lnTo>
                    <a:pt x="2129474" y="58521"/>
                  </a:lnTo>
                  <a:lnTo>
                    <a:pt x="2090092" y="61048"/>
                  </a:lnTo>
                  <a:lnTo>
                    <a:pt x="2050589" y="63616"/>
                  </a:lnTo>
                  <a:lnTo>
                    <a:pt x="2011003" y="66212"/>
                  </a:lnTo>
                  <a:lnTo>
                    <a:pt x="1972245" y="67942"/>
                  </a:lnTo>
                  <a:lnTo>
                    <a:pt x="1934041" y="69096"/>
                  </a:lnTo>
                  <a:lnTo>
                    <a:pt x="1896205" y="69865"/>
                  </a:lnTo>
                  <a:lnTo>
                    <a:pt x="1857731" y="71261"/>
                  </a:lnTo>
                  <a:lnTo>
                    <a:pt x="1818831" y="73075"/>
                  </a:lnTo>
                  <a:lnTo>
                    <a:pt x="1779648" y="75168"/>
                  </a:lnTo>
                  <a:lnTo>
                    <a:pt x="1741160" y="77446"/>
                  </a:lnTo>
                  <a:lnTo>
                    <a:pt x="1703135" y="79848"/>
                  </a:lnTo>
                  <a:lnTo>
                    <a:pt x="1665418" y="82333"/>
                  </a:lnTo>
                  <a:lnTo>
                    <a:pt x="1627023" y="83990"/>
                  </a:lnTo>
                  <a:lnTo>
                    <a:pt x="1588177" y="85094"/>
                  </a:lnTo>
                  <a:lnTo>
                    <a:pt x="1549030" y="85831"/>
                  </a:lnTo>
                  <a:lnTo>
                    <a:pt x="1509682" y="86321"/>
                  </a:lnTo>
                  <a:lnTo>
                    <a:pt x="1470200" y="86648"/>
                  </a:lnTo>
                  <a:lnTo>
                    <a:pt x="1430629" y="86866"/>
                  </a:lnTo>
                  <a:lnTo>
                    <a:pt x="1391881" y="87012"/>
                  </a:lnTo>
                  <a:lnTo>
                    <a:pt x="1353684" y="87109"/>
                  </a:lnTo>
                  <a:lnTo>
                    <a:pt x="1315852" y="87173"/>
                  </a:lnTo>
                  <a:lnTo>
                    <a:pt x="1278264" y="87217"/>
                  </a:lnTo>
                  <a:lnTo>
                    <a:pt x="1240838" y="87246"/>
                  </a:lnTo>
                  <a:lnTo>
                    <a:pt x="1203522" y="87265"/>
                  </a:lnTo>
                  <a:lnTo>
                    <a:pt x="1166278" y="87277"/>
                  </a:lnTo>
                  <a:lnTo>
                    <a:pt x="1129082" y="87286"/>
                  </a:lnTo>
                  <a:lnTo>
                    <a:pt x="1091918" y="87292"/>
                  </a:lnTo>
                  <a:lnTo>
                    <a:pt x="1053892" y="88179"/>
                  </a:lnTo>
                  <a:lnTo>
                    <a:pt x="1015292" y="89654"/>
                  </a:lnTo>
                  <a:lnTo>
                    <a:pt x="976308" y="91520"/>
                  </a:lnTo>
                  <a:lnTo>
                    <a:pt x="938836" y="92764"/>
                  </a:lnTo>
                  <a:lnTo>
                    <a:pt x="902371" y="93594"/>
                  </a:lnTo>
                  <a:lnTo>
                    <a:pt x="866578" y="94147"/>
                  </a:lnTo>
                  <a:lnTo>
                    <a:pt x="830349" y="95399"/>
                  </a:lnTo>
                  <a:lnTo>
                    <a:pt x="793831" y="97117"/>
                  </a:lnTo>
                  <a:lnTo>
                    <a:pt x="757118" y="99145"/>
                  </a:lnTo>
                  <a:lnTo>
                    <a:pt x="722043" y="100498"/>
                  </a:lnTo>
                  <a:lnTo>
                    <a:pt x="688060" y="101400"/>
                  </a:lnTo>
                  <a:lnTo>
                    <a:pt x="654805" y="102000"/>
                  </a:lnTo>
                  <a:lnTo>
                    <a:pt x="622035" y="103284"/>
                  </a:lnTo>
                  <a:lnTo>
                    <a:pt x="589588" y="105024"/>
                  </a:lnTo>
                  <a:lnTo>
                    <a:pt x="526153" y="109312"/>
                  </a:lnTo>
                  <a:lnTo>
                    <a:pt x="465571" y="114163"/>
                  </a:lnTo>
                  <a:lnTo>
                    <a:pt x="406257" y="119263"/>
                  </a:lnTo>
                  <a:lnTo>
                    <a:pt x="347507" y="123591"/>
                  </a:lnTo>
                  <a:lnTo>
                    <a:pt x="289007" y="125514"/>
                  </a:lnTo>
                  <a:lnTo>
                    <a:pt x="235330" y="126369"/>
                  </a:lnTo>
                  <a:lnTo>
                    <a:pt x="184090" y="125866"/>
                  </a:lnTo>
                  <a:lnTo>
                    <a:pt x="131873" y="122698"/>
                  </a:lnTo>
                  <a:lnTo>
                    <a:pt x="69695" y="115948"/>
                  </a:lnTo>
                  <a:lnTo>
                    <a:pt x="11621" y="105492"/>
                  </a:lnTo>
                  <a:lnTo>
                    <a:pt x="0" y="103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33595" y="1423036"/>
              <a:ext cx="476923" cy="5087951"/>
            </a:xfrm>
            <a:custGeom>
              <a:avLst/>
              <a:gdLst/>
              <a:ahLst/>
              <a:cxnLst/>
              <a:rect l="0" t="0" r="0" b="0"/>
              <a:pathLst>
                <a:path w="476923" h="5087951">
                  <a:moveTo>
                    <a:pt x="476922" y="0"/>
                  </a:moveTo>
                  <a:lnTo>
                    <a:pt x="476922" y="54243"/>
                  </a:lnTo>
                  <a:lnTo>
                    <a:pt x="474566" y="105288"/>
                  </a:lnTo>
                  <a:lnTo>
                    <a:pt x="465918" y="159573"/>
                  </a:lnTo>
                  <a:lnTo>
                    <a:pt x="454523" y="219529"/>
                  </a:lnTo>
                  <a:lnTo>
                    <a:pt x="447534" y="264517"/>
                  </a:lnTo>
                  <a:lnTo>
                    <a:pt x="438538" y="311011"/>
                  </a:lnTo>
                  <a:lnTo>
                    <a:pt x="428651" y="362886"/>
                  </a:lnTo>
                  <a:lnTo>
                    <a:pt x="417485" y="418330"/>
                  </a:lnTo>
                  <a:lnTo>
                    <a:pt x="403689" y="475361"/>
                  </a:lnTo>
                  <a:lnTo>
                    <a:pt x="388725" y="535451"/>
                  </a:lnTo>
                  <a:lnTo>
                    <a:pt x="374124" y="598375"/>
                  </a:lnTo>
                  <a:lnTo>
                    <a:pt x="367757" y="631231"/>
                  </a:lnTo>
                  <a:lnTo>
                    <a:pt x="361745" y="664618"/>
                  </a:lnTo>
                  <a:lnTo>
                    <a:pt x="355088" y="698360"/>
                  </a:lnTo>
                  <a:lnTo>
                    <a:pt x="348000" y="732337"/>
                  </a:lnTo>
                  <a:lnTo>
                    <a:pt x="340624" y="766472"/>
                  </a:lnTo>
                  <a:lnTo>
                    <a:pt x="333057" y="801595"/>
                  </a:lnTo>
                  <a:lnTo>
                    <a:pt x="325363" y="837377"/>
                  </a:lnTo>
                  <a:lnTo>
                    <a:pt x="317583" y="873598"/>
                  </a:lnTo>
                  <a:lnTo>
                    <a:pt x="309746" y="910112"/>
                  </a:lnTo>
                  <a:lnTo>
                    <a:pt x="301872" y="946822"/>
                  </a:lnTo>
                  <a:lnTo>
                    <a:pt x="293973" y="983661"/>
                  </a:lnTo>
                  <a:lnTo>
                    <a:pt x="286056" y="1022354"/>
                  </a:lnTo>
                  <a:lnTo>
                    <a:pt x="278129" y="1062282"/>
                  </a:lnTo>
                  <a:lnTo>
                    <a:pt x="270194" y="1103034"/>
                  </a:lnTo>
                  <a:lnTo>
                    <a:pt x="261370" y="1144335"/>
                  </a:lnTo>
                  <a:lnTo>
                    <a:pt x="251955" y="1186003"/>
                  </a:lnTo>
                  <a:lnTo>
                    <a:pt x="242144" y="1227914"/>
                  </a:lnTo>
                  <a:lnTo>
                    <a:pt x="232954" y="1271755"/>
                  </a:lnTo>
                  <a:lnTo>
                    <a:pt x="224177" y="1316882"/>
                  </a:lnTo>
                  <a:lnTo>
                    <a:pt x="215676" y="1362867"/>
                  </a:lnTo>
                  <a:lnTo>
                    <a:pt x="207359" y="1409423"/>
                  </a:lnTo>
                  <a:lnTo>
                    <a:pt x="199164" y="1456360"/>
                  </a:lnTo>
                  <a:lnTo>
                    <a:pt x="191051" y="1503551"/>
                  </a:lnTo>
                  <a:lnTo>
                    <a:pt x="182109" y="1551796"/>
                  </a:lnTo>
                  <a:lnTo>
                    <a:pt x="172614" y="1600741"/>
                  </a:lnTo>
                  <a:lnTo>
                    <a:pt x="162751" y="1650155"/>
                  </a:lnTo>
                  <a:lnTo>
                    <a:pt x="153526" y="1700764"/>
                  </a:lnTo>
                  <a:lnTo>
                    <a:pt x="144725" y="1752170"/>
                  </a:lnTo>
                  <a:lnTo>
                    <a:pt x="136209" y="1804107"/>
                  </a:lnTo>
                  <a:lnTo>
                    <a:pt x="127881" y="1856398"/>
                  </a:lnTo>
                  <a:lnTo>
                    <a:pt x="119679" y="1908926"/>
                  </a:lnTo>
                  <a:lnTo>
                    <a:pt x="111561" y="1961611"/>
                  </a:lnTo>
                  <a:lnTo>
                    <a:pt x="104382" y="2014400"/>
                  </a:lnTo>
                  <a:lnTo>
                    <a:pt x="97830" y="2067259"/>
                  </a:lnTo>
                  <a:lnTo>
                    <a:pt x="91695" y="2120166"/>
                  </a:lnTo>
                  <a:lnTo>
                    <a:pt x="84955" y="2173103"/>
                  </a:lnTo>
                  <a:lnTo>
                    <a:pt x="77812" y="2226061"/>
                  </a:lnTo>
                  <a:lnTo>
                    <a:pt x="70400" y="2279033"/>
                  </a:lnTo>
                  <a:lnTo>
                    <a:pt x="63692" y="2332014"/>
                  </a:lnTo>
                  <a:lnTo>
                    <a:pt x="57453" y="2385001"/>
                  </a:lnTo>
                  <a:lnTo>
                    <a:pt x="51527" y="2437992"/>
                  </a:lnTo>
                  <a:lnTo>
                    <a:pt x="45810" y="2491870"/>
                  </a:lnTo>
                  <a:lnTo>
                    <a:pt x="40232" y="2546338"/>
                  </a:lnTo>
                  <a:lnTo>
                    <a:pt x="34747" y="2601199"/>
                  </a:lnTo>
                  <a:lnTo>
                    <a:pt x="30206" y="2656324"/>
                  </a:lnTo>
                  <a:lnTo>
                    <a:pt x="26296" y="2711623"/>
                  </a:lnTo>
                  <a:lnTo>
                    <a:pt x="22806" y="2767039"/>
                  </a:lnTo>
                  <a:lnTo>
                    <a:pt x="18713" y="2822533"/>
                  </a:lnTo>
                  <a:lnTo>
                    <a:pt x="14217" y="2878079"/>
                  </a:lnTo>
                  <a:lnTo>
                    <a:pt x="9453" y="2933659"/>
                  </a:lnTo>
                  <a:lnTo>
                    <a:pt x="6278" y="2990146"/>
                  </a:lnTo>
                  <a:lnTo>
                    <a:pt x="4161" y="3047237"/>
                  </a:lnTo>
                  <a:lnTo>
                    <a:pt x="2749" y="3104731"/>
                  </a:lnTo>
                  <a:lnTo>
                    <a:pt x="1808" y="3162493"/>
                  </a:lnTo>
                  <a:lnTo>
                    <a:pt x="1181" y="3220434"/>
                  </a:lnTo>
                  <a:lnTo>
                    <a:pt x="763" y="3278495"/>
                  </a:lnTo>
                  <a:lnTo>
                    <a:pt x="484" y="3336635"/>
                  </a:lnTo>
                  <a:lnTo>
                    <a:pt x="298" y="3394829"/>
                  </a:lnTo>
                  <a:lnTo>
                    <a:pt x="174" y="3453058"/>
                  </a:lnTo>
                  <a:lnTo>
                    <a:pt x="91" y="3512193"/>
                  </a:lnTo>
                  <a:lnTo>
                    <a:pt x="36" y="3571934"/>
                  </a:lnTo>
                  <a:lnTo>
                    <a:pt x="0" y="3632077"/>
                  </a:lnTo>
                  <a:lnTo>
                    <a:pt x="1742" y="3691605"/>
                  </a:lnTo>
                  <a:lnTo>
                    <a:pt x="4670" y="3750724"/>
                  </a:lnTo>
                  <a:lnTo>
                    <a:pt x="8388" y="3809570"/>
                  </a:lnTo>
                  <a:lnTo>
                    <a:pt x="12634" y="3866467"/>
                  </a:lnTo>
                  <a:lnTo>
                    <a:pt x="17232" y="3922065"/>
                  </a:lnTo>
                  <a:lnTo>
                    <a:pt x="22063" y="3976796"/>
                  </a:lnTo>
                  <a:lnTo>
                    <a:pt x="26167" y="4030951"/>
                  </a:lnTo>
                  <a:lnTo>
                    <a:pt x="29787" y="4084720"/>
                  </a:lnTo>
                  <a:lnTo>
                    <a:pt x="33083" y="4138233"/>
                  </a:lnTo>
                  <a:lnTo>
                    <a:pt x="37931" y="4189808"/>
                  </a:lnTo>
                  <a:lnTo>
                    <a:pt x="43812" y="4240091"/>
                  </a:lnTo>
                  <a:lnTo>
                    <a:pt x="50383" y="4289513"/>
                  </a:lnTo>
                  <a:lnTo>
                    <a:pt x="56531" y="4337478"/>
                  </a:lnTo>
                  <a:lnTo>
                    <a:pt x="62395" y="4384470"/>
                  </a:lnTo>
                  <a:lnTo>
                    <a:pt x="68072" y="4430815"/>
                  </a:lnTo>
                  <a:lnTo>
                    <a:pt x="72740" y="4475845"/>
                  </a:lnTo>
                  <a:lnTo>
                    <a:pt x="76735" y="4519998"/>
                  </a:lnTo>
                  <a:lnTo>
                    <a:pt x="80282" y="4563567"/>
                  </a:lnTo>
                  <a:lnTo>
                    <a:pt x="85296" y="4604979"/>
                  </a:lnTo>
                  <a:lnTo>
                    <a:pt x="91289" y="4644954"/>
                  </a:lnTo>
                  <a:lnTo>
                    <a:pt x="97934" y="4683970"/>
                  </a:lnTo>
                  <a:lnTo>
                    <a:pt x="103248" y="4722348"/>
                  </a:lnTo>
                  <a:lnTo>
                    <a:pt x="107674" y="4760299"/>
                  </a:lnTo>
                  <a:lnTo>
                    <a:pt x="111508" y="4797967"/>
                  </a:lnTo>
                  <a:lnTo>
                    <a:pt x="116713" y="4834562"/>
                  </a:lnTo>
                  <a:lnTo>
                    <a:pt x="122834" y="4870442"/>
                  </a:lnTo>
                  <a:lnTo>
                    <a:pt x="129564" y="4905845"/>
                  </a:lnTo>
                  <a:lnTo>
                    <a:pt x="141753" y="4966381"/>
                  </a:lnTo>
                  <a:lnTo>
                    <a:pt x="152176" y="5016253"/>
                  </a:lnTo>
                  <a:lnTo>
                    <a:pt x="163710" y="5072479"/>
                  </a:lnTo>
                  <a:lnTo>
                    <a:pt x="166874" y="5087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63306" y="1383286"/>
              <a:ext cx="286102" cy="4944853"/>
            </a:xfrm>
            <a:custGeom>
              <a:avLst/>
              <a:gdLst/>
              <a:ahLst/>
              <a:cxnLst/>
              <a:rect l="0" t="0" r="0" b="0"/>
              <a:pathLst>
                <a:path w="286102" h="4944853">
                  <a:moveTo>
                    <a:pt x="262297" y="0"/>
                  </a:moveTo>
                  <a:lnTo>
                    <a:pt x="273224" y="25388"/>
                  </a:lnTo>
                  <a:lnTo>
                    <a:pt x="278643" y="86934"/>
                  </a:lnTo>
                  <a:lnTo>
                    <a:pt x="284403" y="149278"/>
                  </a:lnTo>
                  <a:lnTo>
                    <a:pt x="285630" y="208529"/>
                  </a:lnTo>
                  <a:lnTo>
                    <a:pt x="285917" y="251678"/>
                  </a:lnTo>
                  <a:lnTo>
                    <a:pt x="286045" y="300300"/>
                  </a:lnTo>
                  <a:lnTo>
                    <a:pt x="286101" y="356065"/>
                  </a:lnTo>
                  <a:lnTo>
                    <a:pt x="285243" y="416182"/>
                  </a:lnTo>
                  <a:lnTo>
                    <a:pt x="281917" y="478234"/>
                  </a:lnTo>
                  <a:lnTo>
                    <a:pt x="279794" y="511387"/>
                  </a:lnTo>
                  <a:lnTo>
                    <a:pt x="277495" y="545856"/>
                  </a:lnTo>
                  <a:lnTo>
                    <a:pt x="275079" y="581202"/>
                  </a:lnTo>
                  <a:lnTo>
                    <a:pt x="272585" y="617133"/>
                  </a:lnTo>
                  <a:lnTo>
                    <a:pt x="270039" y="653453"/>
                  </a:lnTo>
                  <a:lnTo>
                    <a:pt x="267458" y="690033"/>
                  </a:lnTo>
                  <a:lnTo>
                    <a:pt x="263971" y="727669"/>
                  </a:lnTo>
                  <a:lnTo>
                    <a:pt x="259880" y="766010"/>
                  </a:lnTo>
                  <a:lnTo>
                    <a:pt x="255386" y="804821"/>
                  </a:lnTo>
                  <a:lnTo>
                    <a:pt x="250623" y="843944"/>
                  </a:lnTo>
                  <a:lnTo>
                    <a:pt x="245681" y="883277"/>
                  </a:lnTo>
                  <a:lnTo>
                    <a:pt x="240619" y="922748"/>
                  </a:lnTo>
                  <a:lnTo>
                    <a:pt x="235479" y="964079"/>
                  </a:lnTo>
                  <a:lnTo>
                    <a:pt x="230285" y="1006649"/>
                  </a:lnTo>
                  <a:lnTo>
                    <a:pt x="225056" y="1050046"/>
                  </a:lnTo>
                  <a:lnTo>
                    <a:pt x="219803" y="1093993"/>
                  </a:lnTo>
                  <a:lnTo>
                    <a:pt x="214534" y="1138308"/>
                  </a:lnTo>
                  <a:lnTo>
                    <a:pt x="209255" y="1182868"/>
                  </a:lnTo>
                  <a:lnTo>
                    <a:pt x="203086" y="1229358"/>
                  </a:lnTo>
                  <a:lnTo>
                    <a:pt x="196323" y="1277134"/>
                  </a:lnTo>
                  <a:lnTo>
                    <a:pt x="189164" y="1325768"/>
                  </a:lnTo>
                  <a:lnTo>
                    <a:pt x="182626" y="1374974"/>
                  </a:lnTo>
                  <a:lnTo>
                    <a:pt x="176499" y="1424561"/>
                  </a:lnTo>
                  <a:lnTo>
                    <a:pt x="170649" y="1474402"/>
                  </a:lnTo>
                  <a:lnTo>
                    <a:pt x="164098" y="1525296"/>
                  </a:lnTo>
                  <a:lnTo>
                    <a:pt x="157081" y="1576892"/>
                  </a:lnTo>
                  <a:lnTo>
                    <a:pt x="149754" y="1628956"/>
                  </a:lnTo>
                  <a:lnTo>
                    <a:pt x="142218" y="1682215"/>
                  </a:lnTo>
                  <a:lnTo>
                    <a:pt x="134545" y="1736271"/>
                  </a:lnTo>
                  <a:lnTo>
                    <a:pt x="126779" y="1790858"/>
                  </a:lnTo>
                  <a:lnTo>
                    <a:pt x="118952" y="1846682"/>
                  </a:lnTo>
                  <a:lnTo>
                    <a:pt x="111084" y="1903332"/>
                  </a:lnTo>
                  <a:lnTo>
                    <a:pt x="103189" y="1960531"/>
                  </a:lnTo>
                  <a:lnTo>
                    <a:pt x="96159" y="2018097"/>
                  </a:lnTo>
                  <a:lnTo>
                    <a:pt x="89705" y="2075908"/>
                  </a:lnTo>
                  <a:lnTo>
                    <a:pt x="83636" y="2133881"/>
                  </a:lnTo>
                  <a:lnTo>
                    <a:pt x="76941" y="2191964"/>
                  </a:lnTo>
                  <a:lnTo>
                    <a:pt x="69827" y="2250118"/>
                  </a:lnTo>
                  <a:lnTo>
                    <a:pt x="62434" y="2308321"/>
                  </a:lnTo>
                  <a:lnTo>
                    <a:pt x="55739" y="2367439"/>
                  </a:lnTo>
                  <a:lnTo>
                    <a:pt x="49509" y="2427168"/>
                  </a:lnTo>
                  <a:lnTo>
                    <a:pt x="43589" y="2487304"/>
                  </a:lnTo>
                  <a:lnTo>
                    <a:pt x="38759" y="2547710"/>
                  </a:lnTo>
                  <a:lnTo>
                    <a:pt x="34656" y="2608298"/>
                  </a:lnTo>
                  <a:lnTo>
                    <a:pt x="31037" y="2669007"/>
                  </a:lnTo>
                  <a:lnTo>
                    <a:pt x="26858" y="2728912"/>
                  </a:lnTo>
                  <a:lnTo>
                    <a:pt x="22305" y="2788282"/>
                  </a:lnTo>
                  <a:lnTo>
                    <a:pt x="17503" y="2847295"/>
                  </a:lnTo>
                  <a:lnTo>
                    <a:pt x="13419" y="2906954"/>
                  </a:lnTo>
                  <a:lnTo>
                    <a:pt x="9812" y="2967043"/>
                  </a:lnTo>
                  <a:lnTo>
                    <a:pt x="6524" y="3027418"/>
                  </a:lnTo>
                  <a:lnTo>
                    <a:pt x="4333" y="3087985"/>
                  </a:lnTo>
                  <a:lnTo>
                    <a:pt x="2871" y="3148680"/>
                  </a:lnTo>
                  <a:lnTo>
                    <a:pt x="1898" y="3209459"/>
                  </a:lnTo>
                  <a:lnTo>
                    <a:pt x="1248" y="3270295"/>
                  </a:lnTo>
                  <a:lnTo>
                    <a:pt x="815" y="3331169"/>
                  </a:lnTo>
                  <a:lnTo>
                    <a:pt x="527" y="3392068"/>
                  </a:lnTo>
                  <a:lnTo>
                    <a:pt x="334" y="3452100"/>
                  </a:lnTo>
                  <a:lnTo>
                    <a:pt x="206" y="3511555"/>
                  </a:lnTo>
                  <a:lnTo>
                    <a:pt x="120" y="3570625"/>
                  </a:lnTo>
                  <a:lnTo>
                    <a:pt x="64" y="3629438"/>
                  </a:lnTo>
                  <a:lnTo>
                    <a:pt x="26" y="3688080"/>
                  </a:lnTo>
                  <a:lnTo>
                    <a:pt x="0" y="3746607"/>
                  </a:lnTo>
                  <a:lnTo>
                    <a:pt x="867" y="3804175"/>
                  </a:lnTo>
                  <a:lnTo>
                    <a:pt x="2327" y="3861104"/>
                  </a:lnTo>
                  <a:lnTo>
                    <a:pt x="4185" y="3917606"/>
                  </a:lnTo>
                  <a:lnTo>
                    <a:pt x="6306" y="3972941"/>
                  </a:lnTo>
                  <a:lnTo>
                    <a:pt x="8604" y="4027497"/>
                  </a:lnTo>
                  <a:lnTo>
                    <a:pt x="11019" y="4081534"/>
                  </a:lnTo>
                  <a:lnTo>
                    <a:pt x="13512" y="4135226"/>
                  </a:lnTo>
                  <a:lnTo>
                    <a:pt x="16058" y="4188686"/>
                  </a:lnTo>
                  <a:lnTo>
                    <a:pt x="18638" y="4241994"/>
                  </a:lnTo>
                  <a:lnTo>
                    <a:pt x="22125" y="4294315"/>
                  </a:lnTo>
                  <a:lnTo>
                    <a:pt x="26217" y="4345978"/>
                  </a:lnTo>
                  <a:lnTo>
                    <a:pt x="30710" y="4397204"/>
                  </a:lnTo>
                  <a:lnTo>
                    <a:pt x="35473" y="4447255"/>
                  </a:lnTo>
                  <a:lnTo>
                    <a:pt x="40415" y="4496522"/>
                  </a:lnTo>
                  <a:lnTo>
                    <a:pt x="45476" y="4545266"/>
                  </a:lnTo>
                  <a:lnTo>
                    <a:pt x="51500" y="4592779"/>
                  </a:lnTo>
                  <a:lnTo>
                    <a:pt x="58166" y="4639470"/>
                  </a:lnTo>
                  <a:lnTo>
                    <a:pt x="65260" y="4685615"/>
                  </a:lnTo>
                  <a:lnTo>
                    <a:pt x="73523" y="4734927"/>
                  </a:lnTo>
                  <a:lnTo>
                    <a:pt x="82565" y="4786352"/>
                  </a:lnTo>
                  <a:lnTo>
                    <a:pt x="92126" y="4839185"/>
                  </a:lnTo>
                  <a:lnTo>
                    <a:pt x="102749" y="4897889"/>
                  </a:lnTo>
                  <a:lnTo>
                    <a:pt x="111248" y="49448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043614" y="1939781"/>
              <a:ext cx="371974" cy="4054461"/>
            </a:xfrm>
            <a:custGeom>
              <a:avLst/>
              <a:gdLst/>
              <a:ahLst/>
              <a:cxnLst/>
              <a:rect l="0" t="0" r="0" b="0"/>
              <a:pathLst>
                <a:path w="371974" h="4054461">
                  <a:moveTo>
                    <a:pt x="371973" y="0"/>
                  </a:moveTo>
                  <a:lnTo>
                    <a:pt x="365626" y="58888"/>
                  </a:lnTo>
                  <a:lnTo>
                    <a:pt x="360908" y="108027"/>
                  </a:lnTo>
                  <a:lnTo>
                    <a:pt x="355867" y="159900"/>
                  </a:lnTo>
                  <a:lnTo>
                    <a:pt x="349798" y="212399"/>
                  </a:lnTo>
                  <a:lnTo>
                    <a:pt x="341212" y="265176"/>
                  </a:lnTo>
                  <a:lnTo>
                    <a:pt x="331507" y="320432"/>
                  </a:lnTo>
                  <a:lnTo>
                    <a:pt x="321305" y="378262"/>
                  </a:lnTo>
                  <a:lnTo>
                    <a:pt x="310881" y="439297"/>
                  </a:lnTo>
                  <a:lnTo>
                    <a:pt x="305629" y="471296"/>
                  </a:lnTo>
                  <a:lnTo>
                    <a:pt x="300360" y="504112"/>
                  </a:lnTo>
                  <a:lnTo>
                    <a:pt x="295082" y="537473"/>
                  </a:lnTo>
                  <a:lnTo>
                    <a:pt x="288912" y="572080"/>
                  </a:lnTo>
                  <a:lnTo>
                    <a:pt x="282149" y="607518"/>
                  </a:lnTo>
                  <a:lnTo>
                    <a:pt x="274991" y="643509"/>
                  </a:lnTo>
                  <a:lnTo>
                    <a:pt x="268451" y="679870"/>
                  </a:lnTo>
                  <a:lnTo>
                    <a:pt x="262326" y="716478"/>
                  </a:lnTo>
                  <a:lnTo>
                    <a:pt x="256475" y="753249"/>
                  </a:lnTo>
                  <a:lnTo>
                    <a:pt x="249925" y="791896"/>
                  </a:lnTo>
                  <a:lnTo>
                    <a:pt x="242908" y="831795"/>
                  </a:lnTo>
                  <a:lnTo>
                    <a:pt x="235580" y="872527"/>
                  </a:lnTo>
                  <a:lnTo>
                    <a:pt x="228045" y="913815"/>
                  </a:lnTo>
                  <a:lnTo>
                    <a:pt x="220371" y="955473"/>
                  </a:lnTo>
                  <a:lnTo>
                    <a:pt x="212606" y="997378"/>
                  </a:lnTo>
                  <a:lnTo>
                    <a:pt x="205662" y="1040332"/>
                  </a:lnTo>
                  <a:lnTo>
                    <a:pt x="199266" y="1083984"/>
                  </a:lnTo>
                  <a:lnTo>
                    <a:pt x="193236" y="1128102"/>
                  </a:lnTo>
                  <a:lnTo>
                    <a:pt x="186565" y="1174297"/>
                  </a:lnTo>
                  <a:lnTo>
                    <a:pt x="179469" y="1221877"/>
                  </a:lnTo>
                  <a:lnTo>
                    <a:pt x="172088" y="1270380"/>
                  </a:lnTo>
                  <a:lnTo>
                    <a:pt x="165400" y="1318615"/>
                  </a:lnTo>
                  <a:lnTo>
                    <a:pt x="159175" y="1366673"/>
                  </a:lnTo>
                  <a:lnTo>
                    <a:pt x="153259" y="1414610"/>
                  </a:lnTo>
                  <a:lnTo>
                    <a:pt x="146664" y="1464235"/>
                  </a:lnTo>
                  <a:lnTo>
                    <a:pt x="139618" y="1514984"/>
                  </a:lnTo>
                  <a:lnTo>
                    <a:pt x="132270" y="1566484"/>
                  </a:lnTo>
                  <a:lnTo>
                    <a:pt x="125606" y="1619367"/>
                  </a:lnTo>
                  <a:lnTo>
                    <a:pt x="119395" y="1673172"/>
                  </a:lnTo>
                  <a:lnTo>
                    <a:pt x="113489" y="1727592"/>
                  </a:lnTo>
                  <a:lnTo>
                    <a:pt x="107784" y="1781539"/>
                  </a:lnTo>
                  <a:lnTo>
                    <a:pt x="102215" y="1835169"/>
                  </a:lnTo>
                  <a:lnTo>
                    <a:pt x="96735" y="1888590"/>
                  </a:lnTo>
                  <a:lnTo>
                    <a:pt x="91315" y="1942753"/>
                  </a:lnTo>
                  <a:lnTo>
                    <a:pt x="85936" y="1997412"/>
                  </a:lnTo>
                  <a:lnTo>
                    <a:pt x="80582" y="2052401"/>
                  </a:lnTo>
                  <a:lnTo>
                    <a:pt x="74364" y="2107610"/>
                  </a:lnTo>
                  <a:lnTo>
                    <a:pt x="67568" y="2162965"/>
                  </a:lnTo>
                  <a:lnTo>
                    <a:pt x="60387" y="2218419"/>
                  </a:lnTo>
                  <a:lnTo>
                    <a:pt x="54717" y="2273939"/>
                  </a:lnTo>
                  <a:lnTo>
                    <a:pt x="50054" y="2329501"/>
                  </a:lnTo>
                  <a:lnTo>
                    <a:pt x="46061" y="2385093"/>
                  </a:lnTo>
                  <a:lnTo>
                    <a:pt x="42516" y="2440703"/>
                  </a:lnTo>
                  <a:lnTo>
                    <a:pt x="39270" y="2496327"/>
                  </a:lnTo>
                  <a:lnTo>
                    <a:pt x="36222" y="2551959"/>
                  </a:lnTo>
                  <a:lnTo>
                    <a:pt x="32424" y="2609364"/>
                  </a:lnTo>
                  <a:lnTo>
                    <a:pt x="28124" y="2667950"/>
                  </a:lnTo>
                  <a:lnTo>
                    <a:pt x="23492" y="2727324"/>
                  </a:lnTo>
                  <a:lnTo>
                    <a:pt x="19520" y="2787223"/>
                  </a:lnTo>
                  <a:lnTo>
                    <a:pt x="15989" y="2847473"/>
                  </a:lnTo>
                  <a:lnTo>
                    <a:pt x="12751" y="2907955"/>
                  </a:lnTo>
                  <a:lnTo>
                    <a:pt x="9710" y="2968593"/>
                  </a:lnTo>
                  <a:lnTo>
                    <a:pt x="6798" y="3029335"/>
                  </a:lnTo>
                  <a:lnTo>
                    <a:pt x="3974" y="3090146"/>
                  </a:lnTo>
                  <a:lnTo>
                    <a:pt x="2092" y="3152770"/>
                  </a:lnTo>
                  <a:lnTo>
                    <a:pt x="836" y="3216602"/>
                  </a:lnTo>
                  <a:lnTo>
                    <a:pt x="0" y="3281240"/>
                  </a:lnTo>
                  <a:lnTo>
                    <a:pt x="325" y="3346415"/>
                  </a:lnTo>
                  <a:lnTo>
                    <a:pt x="1426" y="3411948"/>
                  </a:lnTo>
                  <a:lnTo>
                    <a:pt x="3043" y="3477720"/>
                  </a:lnTo>
                  <a:lnTo>
                    <a:pt x="5004" y="3543652"/>
                  </a:lnTo>
                  <a:lnTo>
                    <a:pt x="7195" y="3609689"/>
                  </a:lnTo>
                  <a:lnTo>
                    <a:pt x="9539" y="3675796"/>
                  </a:lnTo>
                  <a:lnTo>
                    <a:pt x="11984" y="3736652"/>
                  </a:lnTo>
                  <a:lnTo>
                    <a:pt x="14498" y="3794005"/>
                  </a:lnTo>
                  <a:lnTo>
                    <a:pt x="17058" y="3849024"/>
                  </a:lnTo>
                  <a:lnTo>
                    <a:pt x="19647" y="3896302"/>
                  </a:lnTo>
                  <a:lnTo>
                    <a:pt x="22257" y="3938422"/>
                  </a:lnTo>
                  <a:lnTo>
                    <a:pt x="24880" y="3977101"/>
                  </a:lnTo>
                  <a:lnTo>
                    <a:pt x="27795" y="4020078"/>
                  </a:lnTo>
                  <a:lnTo>
                    <a:pt x="30127" y="40544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800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04800"/>
            <a:ext cx="50800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4248150"/>
            <a:ext cx="5080000" cy="3416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2771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559050"/>
            <a:ext cx="4700270" cy="4700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524000" y="711200"/>
            <a:ext cx="3048000" cy="8463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900" smtClean="0">
                <a:solidFill>
                  <a:srgbClr val="0000FF"/>
                </a:solidFill>
                <a:latin typeface="Arial - 65"/>
              </a:rPr>
              <a:t>salad</a:t>
            </a:r>
            <a:endParaRPr lang="en-US" sz="4900">
              <a:solidFill>
                <a:srgbClr val="0000FF"/>
              </a:solidFill>
              <a:latin typeface="Arial - 65"/>
            </a:endParaRPr>
          </a:p>
        </p:txBody>
      </p:sp>
    </p:spTree>
    <p:extLst>
      <p:ext uri="{BB962C8B-B14F-4D97-AF65-F5344CB8AC3E}">
        <p14:creationId xmlns:p14="http://schemas.microsoft.com/office/powerpoint/2010/main" val="328993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84150"/>
            <a:ext cx="6350000" cy="420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895600"/>
            <a:ext cx="5757545" cy="43032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3803650"/>
            <a:ext cx="4127500" cy="412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7510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Custom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- 41</vt:lpstr>
      <vt:lpstr>Arial - 24</vt:lpstr>
      <vt:lpstr>Arial - 48</vt:lpstr>
      <vt:lpstr>Arial - 15</vt:lpstr>
      <vt:lpstr>Arial - 16</vt:lpstr>
      <vt:lpstr>Times New Roman - 47</vt:lpstr>
      <vt:lpstr>Arial - 17</vt:lpstr>
      <vt:lpstr>Arial - 20</vt:lpstr>
      <vt:lpstr>Calibri</vt:lpstr>
      <vt:lpstr>Arial - 65</vt:lpstr>
      <vt:lpstr>Arial - 21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Hetcher</dc:creator>
  <cp:lastModifiedBy>Jeff Hetcher</cp:lastModifiedBy>
  <cp:revision>1</cp:revision>
  <dcterms:created xsi:type="dcterms:W3CDTF">2013-09-13T19:37:53Z</dcterms:created>
  <dcterms:modified xsi:type="dcterms:W3CDTF">2013-09-13T19:37:54Z</dcterms:modified>
</cp:coreProperties>
</file>